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 id="2147483687" r:id="rId4"/>
    <p:sldMasterId id="2147483706" r:id="rId5"/>
    <p:sldMasterId id="2147483725" r:id="rId6"/>
    <p:sldMasterId id="2147483744" r:id="rId7"/>
  </p:sldMasterIdLst>
  <p:notesMasterIdLst>
    <p:notesMasterId r:id="rId10"/>
  </p:notesMasterIdLst>
  <p:sldIdLst>
    <p:sldId id="363" r:id="rId8"/>
    <p:sldId id="258" r:id="rId9"/>
    <p:sldId id="311" r:id="rId11"/>
    <p:sldId id="365" r:id="rId12"/>
    <p:sldId id="366" r:id="rId13"/>
    <p:sldId id="364" r:id="rId14"/>
    <p:sldId id="392" r:id="rId15"/>
    <p:sldId id="306" r:id="rId16"/>
    <p:sldId id="367" r:id="rId17"/>
    <p:sldId id="393" r:id="rId18"/>
    <p:sldId id="312" r:id="rId19"/>
    <p:sldId id="314" r:id="rId20"/>
    <p:sldId id="330" r:id="rId21"/>
    <p:sldId id="417" r:id="rId22"/>
    <p:sldId id="264" r:id="rId23"/>
    <p:sldId id="316" r:id="rId24"/>
    <p:sldId id="419" r:id="rId25"/>
    <p:sldId id="321" r:id="rId26"/>
    <p:sldId id="317" r:id="rId27"/>
    <p:sldId id="286" r:id="rId28"/>
    <p:sldId id="322" r:id="rId29"/>
    <p:sldId id="323" r:id="rId30"/>
    <p:sldId id="368" r:id="rId31"/>
    <p:sldId id="325" r:id="rId32"/>
    <p:sldId id="369" r:id="rId33"/>
    <p:sldId id="326" r:id="rId34"/>
    <p:sldId id="308" r:id="rId35"/>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3A36"/>
    <a:srgbClr val="E07B98"/>
    <a:srgbClr val="C51421"/>
    <a:srgbClr val="FCDFE3"/>
    <a:srgbClr val="FAD3D6"/>
    <a:srgbClr val="FBF3F2"/>
    <a:srgbClr val="DB8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0" Type="http://schemas.openxmlformats.org/officeDocument/2006/relationships/tags" Target="tags/tag1054.xml"/><Relationship Id="rId4" Type="http://schemas.openxmlformats.org/officeDocument/2006/relationships/slideMaster" Target="slideMasters/slideMaster3.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A7A4E5-3461-47CD-8351-C5E59F91E68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A7A4E5-3461-47CD-8351-C5E59F91E68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A7A4E5-3461-47CD-8351-C5E59F91E68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1BEBA9-62E4-46B1-8271-E9FE7C2B0D2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image" Target="../media/image2.png"/><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5" Type="http://schemas.openxmlformats.org/officeDocument/2006/relationships/tags" Target="../tags/tag851.xml"/><Relationship Id="rId4" Type="http://schemas.openxmlformats.org/officeDocument/2006/relationships/tags" Target="../tags/tag850.xml"/><Relationship Id="rId3" Type="http://schemas.openxmlformats.org/officeDocument/2006/relationships/tags" Target="../tags/tag849.xml"/><Relationship Id="rId2" Type="http://schemas.openxmlformats.org/officeDocument/2006/relationships/tags" Target="../tags/tag848.xml"/><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6" Type="http://schemas.openxmlformats.org/officeDocument/2006/relationships/tags" Target="../tags/tag856.xml"/><Relationship Id="rId5" Type="http://schemas.openxmlformats.org/officeDocument/2006/relationships/tags" Target="../tags/tag855.xml"/><Relationship Id="rId4" Type="http://schemas.openxmlformats.org/officeDocument/2006/relationships/tags" Target="../tags/tag854.xml"/><Relationship Id="rId3" Type="http://schemas.openxmlformats.org/officeDocument/2006/relationships/tags" Target="../tags/tag853.xml"/><Relationship Id="rId2" Type="http://schemas.openxmlformats.org/officeDocument/2006/relationships/tags" Target="../tags/tag852.xml"/><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6" Type="http://schemas.openxmlformats.org/officeDocument/2006/relationships/tags" Target="../tags/tag861.xml"/><Relationship Id="rId5" Type="http://schemas.openxmlformats.org/officeDocument/2006/relationships/tags" Target="../tags/tag860.xml"/><Relationship Id="rId4" Type="http://schemas.openxmlformats.org/officeDocument/2006/relationships/tags" Target="../tags/tag859.xml"/><Relationship Id="rId3" Type="http://schemas.openxmlformats.org/officeDocument/2006/relationships/tags" Target="../tags/tag858.xml"/><Relationship Id="rId2" Type="http://schemas.openxmlformats.org/officeDocument/2006/relationships/tags" Target="../tags/tag857.xml"/><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1.png"/><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2.png"/><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image" Target="../media/image2.png"/><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image" Target="../media/image2.png"/><Relationship Id="rId3" Type="http://schemas.openxmlformats.org/officeDocument/2006/relationships/tags" Target="../tags/tag40.xml"/><Relationship Id="rId2" Type="http://schemas.openxmlformats.org/officeDocument/2006/relationships/tags" Target="../tags/tag39.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image" Target="../media/image2.png"/><Relationship Id="rId3" Type="http://schemas.openxmlformats.org/officeDocument/2006/relationships/tags" Target="../tags/tag49.xml"/><Relationship Id="rId2" Type="http://schemas.openxmlformats.org/officeDocument/2006/relationships/tags" Target="../tags/tag48.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image" Target="../media/image2.png"/><Relationship Id="rId3" Type="http://schemas.openxmlformats.org/officeDocument/2006/relationships/tags" Target="../tags/tag58.xml"/><Relationship Id="rId2" Type="http://schemas.openxmlformats.org/officeDocument/2006/relationships/tags" Target="../tags/tag57.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image" Target="../media/image2.png"/><Relationship Id="rId3" Type="http://schemas.openxmlformats.org/officeDocument/2006/relationships/tags" Target="../tags/tag67.xml"/><Relationship Id="rId2" Type="http://schemas.openxmlformats.org/officeDocument/2006/relationships/tags" Target="../tags/tag66.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image" Target="../media/image2.png"/><Relationship Id="rId3" Type="http://schemas.openxmlformats.org/officeDocument/2006/relationships/tags" Target="../tags/tag78.xml"/><Relationship Id="rId2" Type="http://schemas.openxmlformats.org/officeDocument/2006/relationships/tags" Target="../tags/tag77.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image" Target="../media/image2.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9" Type="http://schemas.openxmlformats.org/officeDocument/2006/relationships/tags" Target="../tags/tag129.xml"/><Relationship Id="rId38" Type="http://schemas.openxmlformats.org/officeDocument/2006/relationships/tags" Target="../tags/tag128.xml"/><Relationship Id="rId37" Type="http://schemas.openxmlformats.org/officeDocument/2006/relationships/tags" Target="../tags/tag127.xml"/><Relationship Id="rId36" Type="http://schemas.openxmlformats.org/officeDocument/2006/relationships/tags" Target="../tags/tag126.xml"/><Relationship Id="rId35" Type="http://schemas.openxmlformats.org/officeDocument/2006/relationships/tags" Target="../tags/tag125.xml"/><Relationship Id="rId34" Type="http://schemas.openxmlformats.org/officeDocument/2006/relationships/tags" Target="../tags/tag124.xml"/><Relationship Id="rId33" Type="http://schemas.openxmlformats.org/officeDocument/2006/relationships/tags" Target="../tags/tag123.xml"/><Relationship Id="rId32" Type="http://schemas.openxmlformats.org/officeDocument/2006/relationships/tags" Target="../tags/tag122.xml"/><Relationship Id="rId31" Type="http://schemas.openxmlformats.org/officeDocument/2006/relationships/tags" Target="../tags/tag121.xml"/><Relationship Id="rId30" Type="http://schemas.openxmlformats.org/officeDocument/2006/relationships/tags" Target="../tags/tag120.xml"/><Relationship Id="rId3" Type="http://schemas.openxmlformats.org/officeDocument/2006/relationships/image" Target="../media/image5.jpeg"/><Relationship Id="rId29" Type="http://schemas.openxmlformats.org/officeDocument/2006/relationships/tags" Target="../tags/tag119.xml"/><Relationship Id="rId28" Type="http://schemas.openxmlformats.org/officeDocument/2006/relationships/tags" Target="../tags/tag118.xml"/><Relationship Id="rId27" Type="http://schemas.openxmlformats.org/officeDocument/2006/relationships/tags" Target="../tags/tag117.xml"/><Relationship Id="rId26" Type="http://schemas.openxmlformats.org/officeDocument/2006/relationships/tags" Target="../tags/tag116.xml"/><Relationship Id="rId25" Type="http://schemas.openxmlformats.org/officeDocument/2006/relationships/tags" Target="../tags/tag115.xml"/><Relationship Id="rId24" Type="http://schemas.openxmlformats.org/officeDocument/2006/relationships/tags" Target="../tags/tag114.xml"/><Relationship Id="rId23" Type="http://schemas.openxmlformats.org/officeDocument/2006/relationships/tags" Target="../tags/tag113.xml"/><Relationship Id="rId22" Type="http://schemas.openxmlformats.org/officeDocument/2006/relationships/tags" Target="../tags/tag112.xml"/><Relationship Id="rId21" Type="http://schemas.openxmlformats.org/officeDocument/2006/relationships/tags" Target="../tags/tag111.xml"/><Relationship Id="rId20" Type="http://schemas.openxmlformats.org/officeDocument/2006/relationships/tags" Target="../tags/tag110.xml"/><Relationship Id="rId2" Type="http://schemas.openxmlformats.org/officeDocument/2006/relationships/tags" Target="../tags/tag93.xml"/><Relationship Id="rId19" Type="http://schemas.openxmlformats.org/officeDocument/2006/relationships/tags" Target="../tags/tag109.xml"/><Relationship Id="rId18" Type="http://schemas.openxmlformats.org/officeDocument/2006/relationships/tags" Target="../tags/tag108.xml"/><Relationship Id="rId17" Type="http://schemas.openxmlformats.org/officeDocument/2006/relationships/tags" Target="../tags/tag107.xml"/><Relationship Id="rId16" Type="http://schemas.openxmlformats.org/officeDocument/2006/relationships/tags" Target="../tags/tag10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0" Type="http://schemas.openxmlformats.org/officeDocument/2006/relationships/tags" Target="../tags/tag193.xml"/><Relationship Id="rId6" Type="http://schemas.openxmlformats.org/officeDocument/2006/relationships/tags" Target="../tags/tag139.xml"/><Relationship Id="rId59" Type="http://schemas.openxmlformats.org/officeDocument/2006/relationships/tags" Target="../tags/tag192.xml"/><Relationship Id="rId58" Type="http://schemas.openxmlformats.org/officeDocument/2006/relationships/tags" Target="../tags/tag191.xml"/><Relationship Id="rId57" Type="http://schemas.openxmlformats.org/officeDocument/2006/relationships/tags" Target="../tags/tag190.xml"/><Relationship Id="rId56" Type="http://schemas.openxmlformats.org/officeDocument/2006/relationships/tags" Target="../tags/tag189.xml"/><Relationship Id="rId55" Type="http://schemas.openxmlformats.org/officeDocument/2006/relationships/tags" Target="../tags/tag188.xml"/><Relationship Id="rId54" Type="http://schemas.openxmlformats.org/officeDocument/2006/relationships/tags" Target="../tags/tag187.xml"/><Relationship Id="rId53" Type="http://schemas.openxmlformats.org/officeDocument/2006/relationships/tags" Target="../tags/tag186.xml"/><Relationship Id="rId52" Type="http://schemas.openxmlformats.org/officeDocument/2006/relationships/tags" Target="../tags/tag185.xml"/><Relationship Id="rId51" Type="http://schemas.openxmlformats.org/officeDocument/2006/relationships/tags" Target="../tags/tag184.xml"/><Relationship Id="rId50" Type="http://schemas.openxmlformats.org/officeDocument/2006/relationships/tags" Target="../tags/tag183.xml"/><Relationship Id="rId5" Type="http://schemas.openxmlformats.org/officeDocument/2006/relationships/tags" Target="../tags/tag138.xml"/><Relationship Id="rId49" Type="http://schemas.openxmlformats.org/officeDocument/2006/relationships/tags" Target="../tags/tag182.xml"/><Relationship Id="rId48" Type="http://schemas.openxmlformats.org/officeDocument/2006/relationships/tags" Target="../tags/tag181.xml"/><Relationship Id="rId47" Type="http://schemas.openxmlformats.org/officeDocument/2006/relationships/tags" Target="../tags/tag180.xml"/><Relationship Id="rId46" Type="http://schemas.openxmlformats.org/officeDocument/2006/relationships/tags" Target="../tags/tag179.xml"/><Relationship Id="rId45" Type="http://schemas.openxmlformats.org/officeDocument/2006/relationships/tags" Target="../tags/tag178.xml"/><Relationship Id="rId44" Type="http://schemas.openxmlformats.org/officeDocument/2006/relationships/tags" Target="../tags/tag177.xml"/><Relationship Id="rId43" Type="http://schemas.openxmlformats.org/officeDocument/2006/relationships/tags" Target="../tags/tag176.xml"/><Relationship Id="rId42" Type="http://schemas.openxmlformats.org/officeDocument/2006/relationships/tags" Target="../tags/tag175.xml"/><Relationship Id="rId41" Type="http://schemas.openxmlformats.org/officeDocument/2006/relationships/tags" Target="../tags/tag174.xml"/><Relationship Id="rId40" Type="http://schemas.openxmlformats.org/officeDocument/2006/relationships/tags" Target="../tags/tag173.xml"/><Relationship Id="rId4" Type="http://schemas.openxmlformats.org/officeDocument/2006/relationships/tags" Target="../tags/tag137.xml"/><Relationship Id="rId39" Type="http://schemas.openxmlformats.org/officeDocument/2006/relationships/tags" Target="../tags/tag172.xml"/><Relationship Id="rId38" Type="http://schemas.openxmlformats.org/officeDocument/2006/relationships/tags" Target="../tags/tag171.xml"/><Relationship Id="rId37" Type="http://schemas.openxmlformats.org/officeDocument/2006/relationships/tags" Target="../tags/tag170.xml"/><Relationship Id="rId36" Type="http://schemas.openxmlformats.org/officeDocument/2006/relationships/tags" Target="../tags/tag169.xml"/><Relationship Id="rId35" Type="http://schemas.openxmlformats.org/officeDocument/2006/relationships/tags" Target="../tags/tag168.xml"/><Relationship Id="rId34" Type="http://schemas.openxmlformats.org/officeDocument/2006/relationships/tags" Target="../tags/tag167.xml"/><Relationship Id="rId33" Type="http://schemas.openxmlformats.org/officeDocument/2006/relationships/tags" Target="../tags/tag166.xml"/><Relationship Id="rId32" Type="http://schemas.openxmlformats.org/officeDocument/2006/relationships/tags" Target="../tags/tag165.xml"/><Relationship Id="rId31" Type="http://schemas.openxmlformats.org/officeDocument/2006/relationships/tags" Target="../tags/tag164.xml"/><Relationship Id="rId30" Type="http://schemas.openxmlformats.org/officeDocument/2006/relationships/tags" Target="../tags/tag163.xml"/><Relationship Id="rId3" Type="http://schemas.openxmlformats.org/officeDocument/2006/relationships/tags" Target="../tags/tag136.xml"/><Relationship Id="rId29" Type="http://schemas.openxmlformats.org/officeDocument/2006/relationships/tags" Target="../tags/tag162.xml"/><Relationship Id="rId28" Type="http://schemas.openxmlformats.org/officeDocument/2006/relationships/tags" Target="../tags/tag161.xml"/><Relationship Id="rId27" Type="http://schemas.openxmlformats.org/officeDocument/2006/relationships/tags" Target="../tags/tag160.xml"/><Relationship Id="rId26" Type="http://schemas.openxmlformats.org/officeDocument/2006/relationships/tags" Target="../tags/tag159.xml"/><Relationship Id="rId25" Type="http://schemas.openxmlformats.org/officeDocument/2006/relationships/tags" Target="../tags/tag158.xml"/><Relationship Id="rId24" Type="http://schemas.openxmlformats.org/officeDocument/2006/relationships/tags" Target="../tags/tag157.xml"/><Relationship Id="rId23" Type="http://schemas.openxmlformats.org/officeDocument/2006/relationships/tags" Target="../tags/tag156.xml"/><Relationship Id="rId22" Type="http://schemas.openxmlformats.org/officeDocument/2006/relationships/tags" Target="../tags/tag155.xml"/><Relationship Id="rId21" Type="http://schemas.openxmlformats.org/officeDocument/2006/relationships/tags" Target="../tags/tag154.xml"/><Relationship Id="rId20" Type="http://schemas.openxmlformats.org/officeDocument/2006/relationships/tags" Target="../tags/tag153.xml"/><Relationship Id="rId2" Type="http://schemas.openxmlformats.org/officeDocument/2006/relationships/tags" Target="../tags/tag135.xml"/><Relationship Id="rId19" Type="http://schemas.openxmlformats.org/officeDocument/2006/relationships/tags" Target="../tags/tag152.xml"/><Relationship Id="rId18" Type="http://schemas.openxmlformats.org/officeDocument/2006/relationships/tags" Target="../tags/tag151.xml"/><Relationship Id="rId17" Type="http://schemas.openxmlformats.org/officeDocument/2006/relationships/tags" Target="../tags/tag150.xml"/><Relationship Id="rId16" Type="http://schemas.openxmlformats.org/officeDocument/2006/relationships/tags" Target="../tags/tag149.xml"/><Relationship Id="rId15" Type="http://schemas.openxmlformats.org/officeDocument/2006/relationships/tags" Target="../tags/tag148.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image" Target="../media/image6.jpeg"/><Relationship Id="rId2" Type="http://schemas.openxmlformats.org/officeDocument/2006/relationships/tags" Target="../tags/tag20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image" Target="../media/image2.png"/><Relationship Id="rId4" Type="http://schemas.openxmlformats.org/officeDocument/2006/relationships/tags" Target="../tags/tag6.xml"/><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image" Target="../media/image6.jpeg"/><Relationship Id="rId3" Type="http://schemas.openxmlformats.org/officeDocument/2006/relationships/tags" Target="../tags/tag233.xml"/><Relationship Id="rId2" Type="http://schemas.openxmlformats.org/officeDocument/2006/relationships/tags" Target="../tags/tag232.xml"/><Relationship Id="rId14" Type="http://schemas.openxmlformats.org/officeDocument/2006/relationships/tags" Target="../tags/tag243.xml"/><Relationship Id="rId13" Type="http://schemas.openxmlformats.org/officeDocument/2006/relationships/tags" Target="../tags/tag242.xml"/><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0" Type="http://schemas.openxmlformats.org/officeDocument/2006/relationships/tags" Target="../tags/tag252.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tags" Target="../tags/tag259.xml"/><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7" Type="http://schemas.openxmlformats.org/officeDocument/2006/relationships/tags" Target="../tags/tag268.xml"/><Relationship Id="rId16" Type="http://schemas.openxmlformats.org/officeDocument/2006/relationships/tags" Target="../tags/tag267.xml"/><Relationship Id="rId15" Type="http://schemas.openxmlformats.org/officeDocument/2006/relationships/tags" Target="../tags/tag266.xml"/><Relationship Id="rId14" Type="http://schemas.openxmlformats.org/officeDocument/2006/relationships/tags" Target="../tags/tag265.xml"/><Relationship Id="rId13" Type="http://schemas.openxmlformats.org/officeDocument/2006/relationships/tags" Target="../tags/tag264.xml"/><Relationship Id="rId12" Type="http://schemas.openxmlformats.org/officeDocument/2006/relationships/tags" Target="../tags/tag263.xml"/><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3" Type="http://schemas.openxmlformats.org/officeDocument/2006/relationships/tags" Target="../tags/tag280.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4" Type="http://schemas.openxmlformats.org/officeDocument/2006/relationships/tags" Target="../tags/tag293.xml"/><Relationship Id="rId13" Type="http://schemas.openxmlformats.org/officeDocument/2006/relationships/tags" Target="../tags/tag292.xml"/><Relationship Id="rId12" Type="http://schemas.openxmlformats.org/officeDocument/2006/relationships/tags" Target="../tags/tag291.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311.xml"/><Relationship Id="rId8" Type="http://schemas.openxmlformats.org/officeDocument/2006/relationships/tags" Target="../tags/tag310.xml"/><Relationship Id="rId7" Type="http://schemas.openxmlformats.org/officeDocument/2006/relationships/tags" Target="../tags/tag309.xml"/><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6" Type="http://schemas.openxmlformats.org/officeDocument/2006/relationships/tags" Target="../tags/tag318.xml"/><Relationship Id="rId15" Type="http://schemas.openxmlformats.org/officeDocument/2006/relationships/tags" Target="../tags/tag317.xml"/><Relationship Id="rId14" Type="http://schemas.openxmlformats.org/officeDocument/2006/relationships/tags" Target="../tags/tag316.xml"/><Relationship Id="rId13" Type="http://schemas.openxmlformats.org/officeDocument/2006/relationships/tags" Target="../tags/tag315.xml"/><Relationship Id="rId12" Type="http://schemas.openxmlformats.org/officeDocument/2006/relationships/tags" Target="../tags/tag314.xml"/><Relationship Id="rId11" Type="http://schemas.openxmlformats.org/officeDocument/2006/relationships/tags" Target="../tags/tag313.xml"/><Relationship Id="rId10" Type="http://schemas.openxmlformats.org/officeDocument/2006/relationships/tags" Target="../tags/tag312.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26.xml"/><Relationship Id="rId8" Type="http://schemas.openxmlformats.org/officeDocument/2006/relationships/tags" Target="../tags/tag325.xml"/><Relationship Id="rId7" Type="http://schemas.openxmlformats.org/officeDocument/2006/relationships/tags" Target="../tags/tag324.xml"/><Relationship Id="rId6" Type="http://schemas.openxmlformats.org/officeDocument/2006/relationships/tags" Target="../tags/tag323.xml"/><Relationship Id="rId5" Type="http://schemas.openxmlformats.org/officeDocument/2006/relationships/tags" Target="../tags/tag322.xml"/><Relationship Id="rId41" Type="http://schemas.openxmlformats.org/officeDocument/2006/relationships/tags" Target="../tags/tag358.xml"/><Relationship Id="rId40" Type="http://schemas.openxmlformats.org/officeDocument/2006/relationships/tags" Target="../tags/tag357.xml"/><Relationship Id="rId4" Type="http://schemas.openxmlformats.org/officeDocument/2006/relationships/tags" Target="../tags/tag321.xml"/><Relationship Id="rId39" Type="http://schemas.openxmlformats.org/officeDocument/2006/relationships/tags" Target="../tags/tag356.xml"/><Relationship Id="rId38" Type="http://schemas.openxmlformats.org/officeDocument/2006/relationships/tags" Target="../tags/tag355.xml"/><Relationship Id="rId37" Type="http://schemas.openxmlformats.org/officeDocument/2006/relationships/tags" Target="../tags/tag354.xml"/><Relationship Id="rId36" Type="http://schemas.openxmlformats.org/officeDocument/2006/relationships/tags" Target="../tags/tag353.xml"/><Relationship Id="rId35" Type="http://schemas.openxmlformats.org/officeDocument/2006/relationships/tags" Target="../tags/tag352.xml"/><Relationship Id="rId34" Type="http://schemas.openxmlformats.org/officeDocument/2006/relationships/tags" Target="../tags/tag351.xml"/><Relationship Id="rId33" Type="http://schemas.openxmlformats.org/officeDocument/2006/relationships/tags" Target="../tags/tag350.xml"/><Relationship Id="rId32" Type="http://schemas.openxmlformats.org/officeDocument/2006/relationships/tags" Target="../tags/tag349.xml"/><Relationship Id="rId31" Type="http://schemas.openxmlformats.org/officeDocument/2006/relationships/tags" Target="../tags/tag348.xml"/><Relationship Id="rId30" Type="http://schemas.openxmlformats.org/officeDocument/2006/relationships/tags" Target="../tags/tag347.xml"/><Relationship Id="rId3" Type="http://schemas.openxmlformats.org/officeDocument/2006/relationships/tags" Target="../tags/tag320.xml"/><Relationship Id="rId29" Type="http://schemas.openxmlformats.org/officeDocument/2006/relationships/tags" Target="../tags/tag346.xml"/><Relationship Id="rId28" Type="http://schemas.openxmlformats.org/officeDocument/2006/relationships/tags" Target="../tags/tag345.xml"/><Relationship Id="rId27" Type="http://schemas.openxmlformats.org/officeDocument/2006/relationships/tags" Target="../tags/tag344.xml"/><Relationship Id="rId26" Type="http://schemas.openxmlformats.org/officeDocument/2006/relationships/tags" Target="../tags/tag343.xml"/><Relationship Id="rId25" Type="http://schemas.openxmlformats.org/officeDocument/2006/relationships/tags" Target="../tags/tag342.xml"/><Relationship Id="rId24" Type="http://schemas.openxmlformats.org/officeDocument/2006/relationships/tags" Target="../tags/tag341.xml"/><Relationship Id="rId23" Type="http://schemas.openxmlformats.org/officeDocument/2006/relationships/tags" Target="../tags/tag340.xml"/><Relationship Id="rId22" Type="http://schemas.openxmlformats.org/officeDocument/2006/relationships/tags" Target="../tags/tag339.xml"/><Relationship Id="rId21" Type="http://schemas.openxmlformats.org/officeDocument/2006/relationships/tags" Target="../tags/tag338.xml"/><Relationship Id="rId20" Type="http://schemas.openxmlformats.org/officeDocument/2006/relationships/tags" Target="../tags/tag337.xml"/><Relationship Id="rId2" Type="http://schemas.openxmlformats.org/officeDocument/2006/relationships/tags" Target="../tags/tag319.xml"/><Relationship Id="rId19" Type="http://schemas.openxmlformats.org/officeDocument/2006/relationships/tags" Target="../tags/tag336.xml"/><Relationship Id="rId18" Type="http://schemas.openxmlformats.org/officeDocument/2006/relationships/tags" Target="../tags/tag335.xml"/><Relationship Id="rId17" Type="http://schemas.openxmlformats.org/officeDocument/2006/relationships/tags" Target="../tags/tag334.xml"/><Relationship Id="rId16" Type="http://schemas.openxmlformats.org/officeDocument/2006/relationships/tags" Target="../tags/tag333.xml"/><Relationship Id="rId15" Type="http://schemas.openxmlformats.org/officeDocument/2006/relationships/tags" Target="../tags/tag332.xml"/><Relationship Id="rId14" Type="http://schemas.openxmlformats.org/officeDocument/2006/relationships/tags" Target="../tags/tag331.xml"/><Relationship Id="rId13" Type="http://schemas.openxmlformats.org/officeDocument/2006/relationships/tags" Target="../tags/tag330.xml"/><Relationship Id="rId12" Type="http://schemas.openxmlformats.org/officeDocument/2006/relationships/tags" Target="../tags/tag329.xml"/><Relationship Id="rId11" Type="http://schemas.openxmlformats.org/officeDocument/2006/relationships/tags" Target="../tags/tag328.xml"/><Relationship Id="rId10" Type="http://schemas.openxmlformats.org/officeDocument/2006/relationships/tags" Target="../tags/tag327.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image" Target="../media/image9.png"/><Relationship Id="rId7" Type="http://schemas.openxmlformats.org/officeDocument/2006/relationships/tags" Target="../tags/tag368.xml"/><Relationship Id="rId6" Type="http://schemas.openxmlformats.org/officeDocument/2006/relationships/image" Target="../media/image8.png"/><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image" Target="../media/image7.jpeg"/><Relationship Id="rId23" Type="http://schemas.openxmlformats.org/officeDocument/2006/relationships/image" Target="../media/image12.png"/><Relationship Id="rId22" Type="http://schemas.openxmlformats.org/officeDocument/2006/relationships/tags" Target="../tags/tag380.xml"/><Relationship Id="rId21" Type="http://schemas.openxmlformats.org/officeDocument/2006/relationships/image" Target="../media/image11.png"/><Relationship Id="rId20" Type="http://schemas.openxmlformats.org/officeDocument/2006/relationships/tags" Target="../tags/tag379.xml"/><Relationship Id="rId2" Type="http://schemas.openxmlformats.org/officeDocument/2006/relationships/tags" Target="../tags/tag365.xml"/><Relationship Id="rId19" Type="http://schemas.openxmlformats.org/officeDocument/2006/relationships/tags" Target="../tags/tag378.xml"/><Relationship Id="rId18" Type="http://schemas.openxmlformats.org/officeDocument/2006/relationships/tags" Target="../tags/tag377.xml"/><Relationship Id="rId17" Type="http://schemas.openxmlformats.org/officeDocument/2006/relationships/image" Target="../media/image10.png"/><Relationship Id="rId16" Type="http://schemas.openxmlformats.org/officeDocument/2006/relationships/tags" Target="../tags/tag376.xml"/><Relationship Id="rId15" Type="http://schemas.openxmlformats.org/officeDocument/2006/relationships/tags" Target="../tags/tag375.xml"/><Relationship Id="rId14" Type="http://schemas.openxmlformats.org/officeDocument/2006/relationships/tags" Target="../tags/tag374.xml"/><Relationship Id="rId13" Type="http://schemas.openxmlformats.org/officeDocument/2006/relationships/tags" Target="../tags/tag373.xml"/><Relationship Id="rId12" Type="http://schemas.openxmlformats.org/officeDocument/2006/relationships/tags" Target="../tags/tag372.xml"/><Relationship Id="rId11" Type="http://schemas.openxmlformats.org/officeDocument/2006/relationships/tags" Target="../tags/tag371.xml"/><Relationship Id="rId10" Type="http://schemas.openxmlformats.org/officeDocument/2006/relationships/tags" Target="../tags/tag370.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image" Target="../media/image7.jpeg"/><Relationship Id="rId2" Type="http://schemas.openxmlformats.org/officeDocument/2006/relationships/tags" Target="../tags/tag386.xml"/><Relationship Id="rId18" Type="http://schemas.openxmlformats.org/officeDocument/2006/relationships/tags" Target="../tags/tag400.xml"/><Relationship Id="rId17" Type="http://schemas.openxmlformats.org/officeDocument/2006/relationships/tags" Target="../tags/tag399.xml"/><Relationship Id="rId16" Type="http://schemas.openxmlformats.org/officeDocument/2006/relationships/tags" Target="../tags/tag398.xml"/><Relationship Id="rId15" Type="http://schemas.openxmlformats.org/officeDocument/2006/relationships/tags" Target="../tags/tag397.xml"/><Relationship Id="rId14" Type="http://schemas.openxmlformats.org/officeDocument/2006/relationships/tags" Target="../tags/tag396.xml"/><Relationship Id="rId13" Type="http://schemas.openxmlformats.org/officeDocument/2006/relationships/tags" Target="../tags/tag395.xml"/><Relationship Id="rId12" Type="http://schemas.openxmlformats.org/officeDocument/2006/relationships/tags" Target="../tags/tag394.xml"/><Relationship Id="rId11" Type="http://schemas.openxmlformats.org/officeDocument/2006/relationships/tags" Target="../tags/tag393.xml"/><Relationship Id="rId10" Type="http://schemas.openxmlformats.org/officeDocument/2006/relationships/tags" Target="../tags/tag392.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414.xml"/><Relationship Id="rId8" Type="http://schemas.openxmlformats.org/officeDocument/2006/relationships/tags" Target="../tags/tag413.xml"/><Relationship Id="rId7" Type="http://schemas.openxmlformats.org/officeDocument/2006/relationships/tags" Target="../tags/tag412.xml"/><Relationship Id="rId6" Type="http://schemas.openxmlformats.org/officeDocument/2006/relationships/tags" Target="../tags/tag411.xml"/><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420.xml"/><Relationship Id="rId7" Type="http://schemas.openxmlformats.org/officeDocument/2006/relationships/tags" Target="../tags/tag419.xml"/><Relationship Id="rId6" Type="http://schemas.openxmlformats.org/officeDocument/2006/relationships/tags" Target="../tags/tag418.xml"/><Relationship Id="rId5" Type="http://schemas.openxmlformats.org/officeDocument/2006/relationships/tags" Target="../tags/tag417.xml"/><Relationship Id="rId4" Type="http://schemas.openxmlformats.org/officeDocument/2006/relationships/tags" Target="../tags/tag416.xml"/><Relationship Id="rId3" Type="http://schemas.openxmlformats.org/officeDocument/2006/relationships/image" Target="../media/image7.jpeg"/><Relationship Id="rId2" Type="http://schemas.openxmlformats.org/officeDocument/2006/relationships/tags" Target="../tags/tag415.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7" Type="http://schemas.openxmlformats.org/officeDocument/2006/relationships/tags" Target="../tags/tag429.xml"/><Relationship Id="rId6" Type="http://schemas.openxmlformats.org/officeDocument/2006/relationships/tags" Target="../tags/tag428.xml"/><Relationship Id="rId5" Type="http://schemas.openxmlformats.org/officeDocument/2006/relationships/tags" Target="../tags/tag427.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434.xml"/><Relationship Id="rId5" Type="http://schemas.openxmlformats.org/officeDocument/2006/relationships/tags" Target="../tags/tag433.xml"/><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5" Type="http://schemas.openxmlformats.org/officeDocument/2006/relationships/tags" Target="../tags/tag438.xml"/><Relationship Id="rId4" Type="http://schemas.openxmlformats.org/officeDocument/2006/relationships/tags" Target="../tags/tag437.xml"/><Relationship Id="rId3" Type="http://schemas.openxmlformats.org/officeDocument/2006/relationships/tags" Target="../tags/tag436.xml"/><Relationship Id="rId2" Type="http://schemas.openxmlformats.org/officeDocument/2006/relationships/tags" Target="../tags/tag435.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444.xml"/><Relationship Id="rId8" Type="http://schemas.openxmlformats.org/officeDocument/2006/relationships/image" Target="../media/image10.png"/><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image" Target="../media/image7.jpeg"/><Relationship Id="rId21" Type="http://schemas.openxmlformats.org/officeDocument/2006/relationships/tags" Target="../tags/tag453.xml"/><Relationship Id="rId20" Type="http://schemas.openxmlformats.org/officeDocument/2006/relationships/tags" Target="../tags/tag452.xml"/><Relationship Id="rId2" Type="http://schemas.openxmlformats.org/officeDocument/2006/relationships/tags" Target="../tags/tag439.xml"/><Relationship Id="rId19" Type="http://schemas.openxmlformats.org/officeDocument/2006/relationships/tags" Target="../tags/tag451.xml"/><Relationship Id="rId18" Type="http://schemas.openxmlformats.org/officeDocument/2006/relationships/tags" Target="../tags/tag450.xml"/><Relationship Id="rId17" Type="http://schemas.openxmlformats.org/officeDocument/2006/relationships/tags" Target="../tags/tag449.xml"/><Relationship Id="rId16" Type="http://schemas.openxmlformats.org/officeDocument/2006/relationships/image" Target="../media/image8.png"/><Relationship Id="rId15" Type="http://schemas.openxmlformats.org/officeDocument/2006/relationships/tags" Target="../tags/tag448.xml"/><Relationship Id="rId14" Type="http://schemas.openxmlformats.org/officeDocument/2006/relationships/image" Target="../media/image14.png"/><Relationship Id="rId13" Type="http://schemas.openxmlformats.org/officeDocument/2006/relationships/tags" Target="../tags/tag447.xml"/><Relationship Id="rId12" Type="http://schemas.openxmlformats.org/officeDocument/2006/relationships/image" Target="../media/image11.png"/><Relationship Id="rId11" Type="http://schemas.openxmlformats.org/officeDocument/2006/relationships/tags" Target="../tags/tag446.xml"/><Relationship Id="rId10" Type="http://schemas.openxmlformats.org/officeDocument/2006/relationships/tags" Target="../tags/tag445.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459.xml"/><Relationship Id="rId7" Type="http://schemas.openxmlformats.org/officeDocument/2006/relationships/tags" Target="../tags/tag458.xml"/><Relationship Id="rId6" Type="http://schemas.openxmlformats.org/officeDocument/2006/relationships/tags" Target="../tags/tag457.xml"/><Relationship Id="rId5" Type="http://schemas.openxmlformats.org/officeDocument/2006/relationships/tags" Target="../tags/tag456.xml"/><Relationship Id="rId4" Type="http://schemas.openxmlformats.org/officeDocument/2006/relationships/tags" Target="../tags/tag455.xml"/><Relationship Id="rId3" Type="http://schemas.openxmlformats.org/officeDocument/2006/relationships/image" Target="../media/image14.png"/><Relationship Id="rId2" Type="http://schemas.openxmlformats.org/officeDocument/2006/relationships/tags" Target="../tags/tag454.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466.xml"/><Relationship Id="rId8" Type="http://schemas.openxmlformats.org/officeDocument/2006/relationships/tags" Target="../tags/tag465.xml"/><Relationship Id="rId7" Type="http://schemas.openxmlformats.org/officeDocument/2006/relationships/tags" Target="../tags/tag464.xml"/><Relationship Id="rId6" Type="http://schemas.openxmlformats.org/officeDocument/2006/relationships/tags" Target="../tags/tag463.xml"/><Relationship Id="rId5" Type="http://schemas.openxmlformats.org/officeDocument/2006/relationships/tags" Target="../tags/tag462.xml"/><Relationship Id="rId4" Type="http://schemas.openxmlformats.org/officeDocument/2006/relationships/image" Target="../media/image15.png"/><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image" Target="../media/image16.png"/><Relationship Id="rId2" Type="http://schemas.openxmlformats.org/officeDocument/2006/relationships/tags" Target="../tags/tag467.xml"/><Relationship Id="rId10" Type="http://schemas.openxmlformats.org/officeDocument/2006/relationships/tags" Target="../tags/tag474.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481.xml"/><Relationship Id="rId8" Type="http://schemas.openxmlformats.org/officeDocument/2006/relationships/tags" Target="../tags/tag480.xml"/><Relationship Id="rId7" Type="http://schemas.openxmlformats.org/officeDocument/2006/relationships/tags" Target="../tags/tag479.xml"/><Relationship Id="rId6" Type="http://schemas.openxmlformats.org/officeDocument/2006/relationships/tags" Target="../tags/tag478.xml"/><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image" Target="../media/image17.png"/><Relationship Id="rId2" Type="http://schemas.openxmlformats.org/officeDocument/2006/relationships/tags" Target="../tags/tag475.xml"/><Relationship Id="rId10" Type="http://schemas.openxmlformats.org/officeDocument/2006/relationships/tags" Target="../tags/tag482.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489.xml"/><Relationship Id="rId8" Type="http://schemas.openxmlformats.org/officeDocument/2006/relationships/tags" Target="../tags/tag488.xml"/><Relationship Id="rId7" Type="http://schemas.openxmlformats.org/officeDocument/2006/relationships/tags" Target="../tags/tag487.xml"/><Relationship Id="rId6" Type="http://schemas.openxmlformats.org/officeDocument/2006/relationships/tags" Target="../tags/tag486.xml"/><Relationship Id="rId5" Type="http://schemas.openxmlformats.org/officeDocument/2006/relationships/tags" Target="../tags/tag485.xml"/><Relationship Id="rId4" Type="http://schemas.openxmlformats.org/officeDocument/2006/relationships/tags" Target="../tags/tag484.xml"/><Relationship Id="rId3" Type="http://schemas.openxmlformats.org/officeDocument/2006/relationships/image" Target="../media/image18.png"/><Relationship Id="rId2" Type="http://schemas.openxmlformats.org/officeDocument/2006/relationships/tags" Target="../tags/tag483.xml"/><Relationship Id="rId10" Type="http://schemas.openxmlformats.org/officeDocument/2006/relationships/tags" Target="../tags/tag490.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498.xml"/><Relationship Id="rId8" Type="http://schemas.openxmlformats.org/officeDocument/2006/relationships/tags" Target="../tags/tag497.xml"/><Relationship Id="rId7" Type="http://schemas.openxmlformats.org/officeDocument/2006/relationships/tags" Target="../tags/tag496.xml"/><Relationship Id="rId6" Type="http://schemas.openxmlformats.org/officeDocument/2006/relationships/tags" Target="../tags/tag495.xml"/><Relationship Id="rId5" Type="http://schemas.openxmlformats.org/officeDocument/2006/relationships/tags" Target="../tags/tag494.xml"/><Relationship Id="rId4" Type="http://schemas.openxmlformats.org/officeDocument/2006/relationships/tags" Target="../tags/tag493.xml"/><Relationship Id="rId3" Type="http://schemas.openxmlformats.org/officeDocument/2006/relationships/tags" Target="../tags/tag492.xml"/><Relationship Id="rId2" Type="http://schemas.openxmlformats.org/officeDocument/2006/relationships/tags" Target="../tags/tag491.xml"/><Relationship Id="rId12" Type="http://schemas.openxmlformats.org/officeDocument/2006/relationships/image" Target="../media/image19.png"/><Relationship Id="rId11" Type="http://schemas.openxmlformats.org/officeDocument/2006/relationships/tags" Target="../tags/tag500.xml"/><Relationship Id="rId10" Type="http://schemas.openxmlformats.org/officeDocument/2006/relationships/tags" Target="../tags/tag499.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506.xml"/><Relationship Id="rId8" Type="http://schemas.openxmlformats.org/officeDocument/2006/relationships/tags" Target="../tags/tag505.xml"/><Relationship Id="rId7" Type="http://schemas.openxmlformats.org/officeDocument/2006/relationships/tags" Target="../tags/tag504.xml"/><Relationship Id="rId6" Type="http://schemas.openxmlformats.org/officeDocument/2006/relationships/image" Target="../media/image9.png"/><Relationship Id="rId5" Type="http://schemas.openxmlformats.org/officeDocument/2006/relationships/tags" Target="../tags/tag503.xml"/><Relationship Id="rId4" Type="http://schemas.openxmlformats.org/officeDocument/2006/relationships/tags" Target="../tags/tag502.xml"/><Relationship Id="rId3" Type="http://schemas.openxmlformats.org/officeDocument/2006/relationships/tags" Target="../tags/tag501.xml"/><Relationship Id="rId2" Type="http://schemas.openxmlformats.org/officeDocument/2006/relationships/image" Target="../media/image7.jpeg"/><Relationship Id="rId13" Type="http://schemas.openxmlformats.org/officeDocument/2006/relationships/image" Target="../media/image20.png"/><Relationship Id="rId12" Type="http://schemas.openxmlformats.org/officeDocument/2006/relationships/tags" Target="../tags/tag509.xml"/><Relationship Id="rId11" Type="http://schemas.openxmlformats.org/officeDocument/2006/relationships/tags" Target="../tags/tag508.xml"/><Relationship Id="rId10" Type="http://schemas.openxmlformats.org/officeDocument/2006/relationships/tags" Target="../tags/tag507.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521.xml"/><Relationship Id="rId8" Type="http://schemas.openxmlformats.org/officeDocument/2006/relationships/tags" Target="../tags/tag520.xml"/><Relationship Id="rId7" Type="http://schemas.openxmlformats.org/officeDocument/2006/relationships/tags" Target="../tags/tag519.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21.jpeg"/><Relationship Id="rId2" Type="http://schemas.openxmlformats.org/officeDocument/2006/relationships/tags" Target="../tags/tag516.xml"/><Relationship Id="rId12" Type="http://schemas.openxmlformats.org/officeDocument/2006/relationships/tags" Target="../tags/tag524.xml"/><Relationship Id="rId11" Type="http://schemas.openxmlformats.org/officeDocument/2006/relationships/tags" Target="../tags/tag523.xml"/><Relationship Id="rId10" Type="http://schemas.openxmlformats.org/officeDocument/2006/relationships/tags" Target="../tags/tag522.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528.xml"/><Relationship Id="rId8" Type="http://schemas.openxmlformats.org/officeDocument/2006/relationships/tags" Target="../tags/tag52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3.png"/><Relationship Id="rId5" Type="http://schemas.openxmlformats.org/officeDocument/2006/relationships/tags" Target="../tags/tag52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2.png"/><Relationship Id="rId2" Type="http://schemas.openxmlformats.org/officeDocument/2006/relationships/tags" Target="../tags/tag525.xml"/><Relationship Id="rId12" Type="http://schemas.openxmlformats.org/officeDocument/2006/relationships/tags" Target="../tags/tag531.xml"/><Relationship Id="rId11" Type="http://schemas.openxmlformats.org/officeDocument/2006/relationships/tags" Target="../tags/tag530.xml"/><Relationship Id="rId10" Type="http://schemas.openxmlformats.org/officeDocument/2006/relationships/tags" Target="../tags/tag529.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537.xml"/><Relationship Id="rId8" Type="http://schemas.openxmlformats.org/officeDocument/2006/relationships/tags" Target="../tags/tag536.xml"/><Relationship Id="rId7" Type="http://schemas.openxmlformats.org/officeDocument/2006/relationships/tags" Target="../tags/tag535.xml"/><Relationship Id="rId6" Type="http://schemas.openxmlformats.org/officeDocument/2006/relationships/tags" Target="../tags/tag534.xml"/><Relationship Id="rId5" Type="http://schemas.openxmlformats.org/officeDocument/2006/relationships/tags" Target="../tags/tag533.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24.png"/><Relationship Id="rId2" Type="http://schemas.openxmlformats.org/officeDocument/2006/relationships/tags" Target="../tags/tag532.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541.xml"/><Relationship Id="rId8" Type="http://schemas.openxmlformats.org/officeDocument/2006/relationships/tags" Target="../tags/tag54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3.png"/><Relationship Id="rId5" Type="http://schemas.openxmlformats.org/officeDocument/2006/relationships/tags" Target="../tags/tag53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2.png"/><Relationship Id="rId2" Type="http://schemas.openxmlformats.org/officeDocument/2006/relationships/tags" Target="../tags/tag538.xml"/><Relationship Id="rId13" Type="http://schemas.openxmlformats.org/officeDocument/2006/relationships/tags" Target="../tags/tag545.xml"/><Relationship Id="rId12" Type="http://schemas.openxmlformats.org/officeDocument/2006/relationships/tags" Target="../tags/tag544.xml"/><Relationship Id="rId11" Type="http://schemas.openxmlformats.org/officeDocument/2006/relationships/tags" Target="../tags/tag543.xml"/><Relationship Id="rId10" Type="http://schemas.openxmlformats.org/officeDocument/2006/relationships/tags" Target="../tags/tag542.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14.xml"/><Relationship Id="rId3" Type="http://schemas.openxmlformats.org/officeDocument/2006/relationships/image" Target="../media/image4.png"/><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549.xml"/><Relationship Id="rId8" Type="http://schemas.openxmlformats.org/officeDocument/2006/relationships/tags" Target="../tags/tag54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3.png"/><Relationship Id="rId5" Type="http://schemas.openxmlformats.org/officeDocument/2006/relationships/tags" Target="../tags/tag54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2.png"/><Relationship Id="rId2" Type="http://schemas.openxmlformats.org/officeDocument/2006/relationships/tags" Target="../tags/tag546.xml"/><Relationship Id="rId15" Type="http://schemas.openxmlformats.org/officeDocument/2006/relationships/tags" Target="../tags/tag555.xml"/><Relationship Id="rId14" Type="http://schemas.openxmlformats.org/officeDocument/2006/relationships/tags" Target="../tags/tag554.xml"/><Relationship Id="rId13" Type="http://schemas.openxmlformats.org/officeDocument/2006/relationships/tags" Target="../tags/tag553.xml"/><Relationship Id="rId12" Type="http://schemas.openxmlformats.org/officeDocument/2006/relationships/tags" Target="../tags/tag552.xml"/><Relationship Id="rId11" Type="http://schemas.openxmlformats.org/officeDocument/2006/relationships/tags" Target="../tags/tag551.xml"/><Relationship Id="rId10" Type="http://schemas.openxmlformats.org/officeDocument/2006/relationships/tags" Target="../tags/tag550.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559.xml"/><Relationship Id="rId8" Type="http://schemas.openxmlformats.org/officeDocument/2006/relationships/tags" Target="../tags/tag55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3.png"/><Relationship Id="rId5" Type="http://schemas.openxmlformats.org/officeDocument/2006/relationships/tags" Target="../tags/tag557.xml"/><Relationship Id="rId4" Type="http://schemas.openxmlformats.org/officeDocument/2006/relationships/image" Target="file:///C:\Users\1V994W2\Documents\Tencent%20Files\574576071\FileRecv\&#25340;&#35013;&#32032;&#26448;\&#20845;&#21313;\\11\subject_holdright_128,92,92_0_staid_full_0.png" TargetMode="External"/><Relationship Id="rId3" Type="http://schemas.openxmlformats.org/officeDocument/2006/relationships/image" Target="../media/image25.png"/><Relationship Id="rId2" Type="http://schemas.openxmlformats.org/officeDocument/2006/relationships/tags" Target="../tags/tag556.xml"/><Relationship Id="rId11" Type="http://schemas.openxmlformats.org/officeDocument/2006/relationships/tags" Target="../tags/tag561.xml"/><Relationship Id="rId10" Type="http://schemas.openxmlformats.org/officeDocument/2006/relationships/tags" Target="../tags/tag560.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4" Type="http://schemas.openxmlformats.org/officeDocument/2006/relationships/tags" Target="../tags/tag564.xml"/><Relationship Id="rId3" Type="http://schemas.openxmlformats.org/officeDocument/2006/relationships/tags" Target="../tags/tag563.xml"/><Relationship Id="rId2" Type="http://schemas.openxmlformats.org/officeDocument/2006/relationships/tags" Target="../tags/tag562.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568.xml"/><Relationship Id="rId8" Type="http://schemas.openxmlformats.org/officeDocument/2006/relationships/tags" Target="../tags/tag56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3.png"/><Relationship Id="rId5" Type="http://schemas.openxmlformats.org/officeDocument/2006/relationships/tags" Target="../tags/tag56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2.png"/><Relationship Id="rId2" Type="http://schemas.openxmlformats.org/officeDocument/2006/relationships/tags" Target="../tags/tag565.xml"/><Relationship Id="rId13" Type="http://schemas.openxmlformats.org/officeDocument/2006/relationships/tags" Target="../tags/tag572.xml"/><Relationship Id="rId12" Type="http://schemas.openxmlformats.org/officeDocument/2006/relationships/tags" Target="../tags/tag571.xml"/><Relationship Id="rId11" Type="http://schemas.openxmlformats.org/officeDocument/2006/relationships/tags" Target="../tags/tag570.xml"/><Relationship Id="rId10" Type="http://schemas.openxmlformats.org/officeDocument/2006/relationships/tags" Target="../tags/tag569.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576.xml"/><Relationship Id="rId8" Type="http://schemas.openxmlformats.org/officeDocument/2006/relationships/tags" Target="../tags/tag57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3.png"/><Relationship Id="rId5" Type="http://schemas.openxmlformats.org/officeDocument/2006/relationships/tags" Target="../tags/tag57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2.png"/><Relationship Id="rId2" Type="http://schemas.openxmlformats.org/officeDocument/2006/relationships/tags" Target="../tags/tag573.xml"/><Relationship Id="rId12" Type="http://schemas.openxmlformats.org/officeDocument/2006/relationships/tags" Target="../tags/tag579.xml"/><Relationship Id="rId11" Type="http://schemas.openxmlformats.org/officeDocument/2006/relationships/tags" Target="../tags/tag578.xml"/><Relationship Id="rId10" Type="http://schemas.openxmlformats.org/officeDocument/2006/relationships/tags" Target="../tags/tag577.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583.xml"/><Relationship Id="rId8" Type="http://schemas.openxmlformats.org/officeDocument/2006/relationships/tags" Target="../tags/tag58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3.png"/><Relationship Id="rId5" Type="http://schemas.openxmlformats.org/officeDocument/2006/relationships/tags" Target="../tags/tag58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2.png"/><Relationship Id="rId2" Type="http://schemas.openxmlformats.org/officeDocument/2006/relationships/tags" Target="../tags/tag580.xml"/><Relationship Id="rId11" Type="http://schemas.openxmlformats.org/officeDocument/2006/relationships/tags" Target="../tags/tag585.xml"/><Relationship Id="rId10" Type="http://schemas.openxmlformats.org/officeDocument/2006/relationships/tags" Target="../tags/tag584.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591.xml"/><Relationship Id="rId8" Type="http://schemas.openxmlformats.org/officeDocument/2006/relationships/tags" Target="../tags/tag590.xml"/><Relationship Id="rId7" Type="http://schemas.openxmlformats.org/officeDocument/2006/relationships/tags" Target="../tags/tag589.xml"/><Relationship Id="rId6" Type="http://schemas.openxmlformats.org/officeDocument/2006/relationships/tags" Target="../tags/tag588.xml"/><Relationship Id="rId5" Type="http://schemas.openxmlformats.org/officeDocument/2006/relationships/tags" Target="../tags/tag587.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21.jpeg"/><Relationship Id="rId2" Type="http://schemas.openxmlformats.org/officeDocument/2006/relationships/tags" Target="../tags/tag586.xml"/><Relationship Id="rId10" Type="http://schemas.openxmlformats.org/officeDocument/2006/relationships/tags" Target="../tags/tag592.xm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596.xml"/><Relationship Id="rId8" Type="http://schemas.openxmlformats.org/officeDocument/2006/relationships/tags" Target="../tags/tag59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3.png"/><Relationship Id="rId5" Type="http://schemas.openxmlformats.org/officeDocument/2006/relationships/tags" Target="../tags/tag59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2.png"/><Relationship Id="rId2" Type="http://schemas.openxmlformats.org/officeDocument/2006/relationships/tags" Target="../tags/tag593.xml"/><Relationship Id="rId11" Type="http://schemas.openxmlformats.org/officeDocument/2006/relationships/tags" Target="../tags/tag598.xml"/><Relationship Id="rId10" Type="http://schemas.openxmlformats.org/officeDocument/2006/relationships/tags" Target="../tags/tag597.xm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60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3.png"/><Relationship Id="rId6" Type="http://schemas.openxmlformats.org/officeDocument/2006/relationships/tags" Target="../tags/tag60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2.png"/><Relationship Id="rId3" Type="http://schemas.openxmlformats.org/officeDocument/2006/relationships/tags" Target="../tags/tag600.xml"/><Relationship Id="rId2" Type="http://schemas.openxmlformats.org/officeDocument/2006/relationships/tags" Target="../tags/tag599.xml"/><Relationship Id="rId13" Type="http://schemas.openxmlformats.org/officeDocument/2006/relationships/tags" Target="../tags/tag606.xml"/><Relationship Id="rId12" Type="http://schemas.openxmlformats.org/officeDocument/2006/relationships/tags" Target="../tags/tag605.xml"/><Relationship Id="rId11" Type="http://schemas.openxmlformats.org/officeDocument/2006/relationships/tags" Target="../tags/tag604.xml"/><Relationship Id="rId10" Type="http://schemas.openxmlformats.org/officeDocument/2006/relationships/tags" Target="../tags/tag603.xml"/><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612.xml"/><Relationship Id="rId8" Type="http://schemas.openxmlformats.org/officeDocument/2006/relationships/tags" Target="../tags/tag611.xml"/><Relationship Id="rId7" Type="http://schemas.openxmlformats.org/officeDocument/2006/relationships/tags" Target="../tags/tag610.xml"/><Relationship Id="rId6" Type="http://schemas.openxmlformats.org/officeDocument/2006/relationships/tags" Target="../tags/tag60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2.png"/><Relationship Id="rId3" Type="http://schemas.openxmlformats.org/officeDocument/2006/relationships/tags" Target="../tags/tag608.xml"/><Relationship Id="rId2" Type="http://schemas.openxmlformats.org/officeDocument/2006/relationships/tags" Target="../tags/tag607.xml"/><Relationship Id="rId11" Type="http://schemas.openxmlformats.org/officeDocument/2006/relationships/tags" Target="../tags/tag614.xml"/><Relationship Id="rId10" Type="http://schemas.openxmlformats.org/officeDocument/2006/relationships/tags" Target="../tags/tag613.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61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3.png"/><Relationship Id="rId6" Type="http://schemas.openxmlformats.org/officeDocument/2006/relationships/tags" Target="../tags/tag61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2.png"/><Relationship Id="rId3" Type="http://schemas.openxmlformats.org/officeDocument/2006/relationships/tags" Target="../tags/tag616.xml"/><Relationship Id="rId2" Type="http://schemas.openxmlformats.org/officeDocument/2006/relationships/tags" Target="../tags/tag615.xml"/><Relationship Id="rId14" Type="http://schemas.openxmlformats.org/officeDocument/2006/relationships/tags" Target="../tags/tag623.xml"/><Relationship Id="rId13" Type="http://schemas.openxmlformats.org/officeDocument/2006/relationships/tags" Target="../tags/tag622.xml"/><Relationship Id="rId12" Type="http://schemas.openxmlformats.org/officeDocument/2006/relationships/tags" Target="../tags/tag621.xml"/><Relationship Id="rId11" Type="http://schemas.openxmlformats.org/officeDocument/2006/relationships/tags" Target="../tags/tag620.xml"/><Relationship Id="rId10" Type="http://schemas.openxmlformats.org/officeDocument/2006/relationships/tags" Target="../tags/tag619.xm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62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3.png"/><Relationship Id="rId6" Type="http://schemas.openxmlformats.org/officeDocument/2006/relationships/tags" Target="../tags/tag62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2.png"/><Relationship Id="rId3" Type="http://schemas.openxmlformats.org/officeDocument/2006/relationships/tags" Target="../tags/tag625.xml"/><Relationship Id="rId2" Type="http://schemas.openxmlformats.org/officeDocument/2006/relationships/tags" Target="../tags/tag624.xml"/><Relationship Id="rId14" Type="http://schemas.openxmlformats.org/officeDocument/2006/relationships/tags" Target="../tags/tag632.xml"/><Relationship Id="rId13" Type="http://schemas.openxmlformats.org/officeDocument/2006/relationships/tags" Target="../tags/tag631.xml"/><Relationship Id="rId12" Type="http://schemas.openxmlformats.org/officeDocument/2006/relationships/tags" Target="../tags/tag630.xml"/><Relationship Id="rId11" Type="http://schemas.openxmlformats.org/officeDocument/2006/relationships/tags" Target="../tags/tag629.xml"/><Relationship Id="rId10" Type="http://schemas.openxmlformats.org/officeDocument/2006/relationships/tags" Target="../tags/tag628.xm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63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3.png"/><Relationship Id="rId6" Type="http://schemas.openxmlformats.org/officeDocument/2006/relationships/tags" Target="../tags/tag63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2.png"/><Relationship Id="rId3" Type="http://schemas.openxmlformats.org/officeDocument/2006/relationships/tags" Target="../tags/tag634.xml"/><Relationship Id="rId2" Type="http://schemas.openxmlformats.org/officeDocument/2006/relationships/tags" Target="../tags/tag633.xml"/><Relationship Id="rId16" Type="http://schemas.openxmlformats.org/officeDocument/2006/relationships/tags" Target="../tags/tag643.xml"/><Relationship Id="rId15" Type="http://schemas.openxmlformats.org/officeDocument/2006/relationships/tags" Target="../tags/tag642.xml"/><Relationship Id="rId14" Type="http://schemas.openxmlformats.org/officeDocument/2006/relationships/tags" Target="../tags/tag641.xml"/><Relationship Id="rId13" Type="http://schemas.openxmlformats.org/officeDocument/2006/relationships/tags" Target="../tags/tag640.xml"/><Relationship Id="rId12" Type="http://schemas.openxmlformats.org/officeDocument/2006/relationships/tags" Target="../tags/tag639.xml"/><Relationship Id="rId11" Type="http://schemas.openxmlformats.org/officeDocument/2006/relationships/tags" Target="../tags/tag638.xml"/><Relationship Id="rId10" Type="http://schemas.openxmlformats.org/officeDocument/2006/relationships/tags" Target="../tags/tag637.xml"/><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647.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7.png"/><Relationship Id="rId6" Type="http://schemas.openxmlformats.org/officeDocument/2006/relationships/tags" Target="../tags/tag646.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6.png"/><Relationship Id="rId3" Type="http://schemas.openxmlformats.org/officeDocument/2006/relationships/tags" Target="../tags/tag645.xml"/><Relationship Id="rId2" Type="http://schemas.openxmlformats.org/officeDocument/2006/relationships/tags" Target="../tags/tag644.xml"/><Relationship Id="rId13" Type="http://schemas.openxmlformats.org/officeDocument/2006/relationships/tags" Target="../tags/tag651.xml"/><Relationship Id="rId12" Type="http://schemas.openxmlformats.org/officeDocument/2006/relationships/tags" Target="../tags/tag650.xml"/><Relationship Id="rId11" Type="http://schemas.openxmlformats.org/officeDocument/2006/relationships/tags" Target="../tags/tag649.xml"/><Relationship Id="rId10" Type="http://schemas.openxmlformats.org/officeDocument/2006/relationships/tags" Target="../tags/tag648.xml"/><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tags" Target="../tags/tag661.xml"/><Relationship Id="rId7" Type="http://schemas.openxmlformats.org/officeDocument/2006/relationships/image" Target="../media/image30.png"/><Relationship Id="rId6" Type="http://schemas.openxmlformats.org/officeDocument/2006/relationships/tags" Target="../tags/tag660.xml"/><Relationship Id="rId5" Type="http://schemas.openxmlformats.org/officeDocument/2006/relationships/image" Target="../media/image29.png"/><Relationship Id="rId4" Type="http://schemas.openxmlformats.org/officeDocument/2006/relationships/tags" Target="../tags/tag659.xml"/><Relationship Id="rId3" Type="http://schemas.openxmlformats.org/officeDocument/2006/relationships/image" Target="../media/image28.jpeg"/><Relationship Id="rId2" Type="http://schemas.openxmlformats.org/officeDocument/2006/relationships/tags" Target="../tags/tag658.xml"/><Relationship Id="rId14" Type="http://schemas.openxmlformats.org/officeDocument/2006/relationships/tags" Target="../tags/tag666.xml"/><Relationship Id="rId13" Type="http://schemas.openxmlformats.org/officeDocument/2006/relationships/tags" Target="../tags/tag665.xml"/><Relationship Id="rId12" Type="http://schemas.openxmlformats.org/officeDocument/2006/relationships/tags" Target="../tags/tag664.xml"/><Relationship Id="rId11" Type="http://schemas.openxmlformats.org/officeDocument/2006/relationships/tags" Target="../tags/tag663.xml"/><Relationship Id="rId10" Type="http://schemas.openxmlformats.org/officeDocument/2006/relationships/tags" Target="../tags/tag662.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6" Type="http://schemas.openxmlformats.org/officeDocument/2006/relationships/tags" Target="../tags/tag671.xml"/><Relationship Id="rId5" Type="http://schemas.openxmlformats.org/officeDocument/2006/relationships/tags" Target="../tags/tag670.xml"/><Relationship Id="rId4" Type="http://schemas.openxmlformats.org/officeDocument/2006/relationships/tags" Target="../tags/tag669.xml"/><Relationship Id="rId3" Type="http://schemas.openxmlformats.org/officeDocument/2006/relationships/tags" Target="../tags/tag668.xml"/><Relationship Id="rId2" Type="http://schemas.openxmlformats.org/officeDocument/2006/relationships/tags" Target="../tags/tag667.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676.xml"/><Relationship Id="rId8" Type="http://schemas.openxmlformats.org/officeDocument/2006/relationships/tags" Target="../tags/tag675.xml"/><Relationship Id="rId7" Type="http://schemas.openxmlformats.org/officeDocument/2006/relationships/image" Target="../media/image34.png"/><Relationship Id="rId6" Type="http://schemas.openxmlformats.org/officeDocument/2006/relationships/tags" Target="../tags/tag674.xml"/><Relationship Id="rId5" Type="http://schemas.openxmlformats.org/officeDocument/2006/relationships/image" Target="../media/image33.png"/><Relationship Id="rId4" Type="http://schemas.openxmlformats.org/officeDocument/2006/relationships/tags" Target="../tags/tag673.xml"/><Relationship Id="rId3" Type="http://schemas.openxmlformats.org/officeDocument/2006/relationships/image" Target="../media/image32.jpeg"/><Relationship Id="rId2" Type="http://schemas.openxmlformats.org/officeDocument/2006/relationships/tags" Target="../tags/tag672.xml"/><Relationship Id="rId12" Type="http://schemas.openxmlformats.org/officeDocument/2006/relationships/tags" Target="../tags/tag679.xml"/><Relationship Id="rId11" Type="http://schemas.openxmlformats.org/officeDocument/2006/relationships/tags" Target="../tags/tag678.xml"/><Relationship Id="rId10" Type="http://schemas.openxmlformats.org/officeDocument/2006/relationships/tags" Target="../tags/tag677.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7" Type="http://schemas.openxmlformats.org/officeDocument/2006/relationships/tags" Target="../tags/tag685.xml"/><Relationship Id="rId6" Type="http://schemas.openxmlformats.org/officeDocument/2006/relationships/tags" Target="../tags/tag684.xml"/><Relationship Id="rId5" Type="http://schemas.openxmlformats.org/officeDocument/2006/relationships/tags" Target="../tags/tag683.xml"/><Relationship Id="rId4" Type="http://schemas.openxmlformats.org/officeDocument/2006/relationships/tags" Target="../tags/tag682.xml"/><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693.xml"/><Relationship Id="rId8" Type="http://schemas.openxmlformats.org/officeDocument/2006/relationships/tags" Target="../tags/tag692.xml"/><Relationship Id="rId7" Type="http://schemas.openxmlformats.org/officeDocument/2006/relationships/tags" Target="../tags/tag691.xml"/><Relationship Id="rId6" Type="http://schemas.openxmlformats.org/officeDocument/2006/relationships/tags" Target="../tags/tag690.xml"/><Relationship Id="rId5" Type="http://schemas.openxmlformats.org/officeDocument/2006/relationships/tags" Target="../tags/tag689.xml"/><Relationship Id="rId4" Type="http://schemas.openxmlformats.org/officeDocument/2006/relationships/tags" Target="../tags/tag688.xml"/><Relationship Id="rId3" Type="http://schemas.openxmlformats.org/officeDocument/2006/relationships/tags" Target="../tags/tag687.xml"/><Relationship Id="rId2" Type="http://schemas.openxmlformats.org/officeDocument/2006/relationships/tags" Target="../tags/tag686.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9" Type="http://schemas.openxmlformats.org/officeDocument/2006/relationships/tags" Target="../tags/tag698.xml"/><Relationship Id="rId8" Type="http://schemas.openxmlformats.org/officeDocument/2006/relationships/tags" Target="../tags/tag697.xml"/><Relationship Id="rId7" Type="http://schemas.openxmlformats.org/officeDocument/2006/relationships/image" Target="../media/image34.png"/><Relationship Id="rId6" Type="http://schemas.openxmlformats.org/officeDocument/2006/relationships/tags" Target="../tags/tag696.xml"/><Relationship Id="rId5" Type="http://schemas.openxmlformats.org/officeDocument/2006/relationships/image" Target="../media/image33.png"/><Relationship Id="rId4" Type="http://schemas.openxmlformats.org/officeDocument/2006/relationships/tags" Target="../tags/tag695.xml"/><Relationship Id="rId3" Type="http://schemas.openxmlformats.org/officeDocument/2006/relationships/image" Target="../media/image32.jpeg"/><Relationship Id="rId2" Type="http://schemas.openxmlformats.org/officeDocument/2006/relationships/tags" Target="../tags/tag694.xml"/><Relationship Id="rId11" Type="http://schemas.openxmlformats.org/officeDocument/2006/relationships/tags" Target="../tags/tag700.xml"/><Relationship Id="rId10" Type="http://schemas.openxmlformats.org/officeDocument/2006/relationships/tags" Target="../tags/tag699.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image" Target="../media/image2.png"/><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4" Type="http://schemas.openxmlformats.org/officeDocument/2006/relationships/tags" Target="../tags/tag703.xml"/><Relationship Id="rId3" Type="http://schemas.openxmlformats.org/officeDocument/2006/relationships/tags" Target="../tags/tag702.xml"/><Relationship Id="rId2" Type="http://schemas.openxmlformats.org/officeDocument/2006/relationships/tags" Target="../tags/tag701.xml"/><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7" Type="http://schemas.openxmlformats.org/officeDocument/2006/relationships/tags" Target="../tags/tag709.xml"/><Relationship Id="rId6" Type="http://schemas.openxmlformats.org/officeDocument/2006/relationships/tags" Target="../tags/tag708.xml"/><Relationship Id="rId5" Type="http://schemas.openxmlformats.org/officeDocument/2006/relationships/tags" Target="../tags/tag707.xml"/><Relationship Id="rId4" Type="http://schemas.openxmlformats.org/officeDocument/2006/relationships/tags" Target="../tags/tag706.xml"/><Relationship Id="rId3" Type="http://schemas.openxmlformats.org/officeDocument/2006/relationships/tags" Target="../tags/tag705.xml"/><Relationship Id="rId2" Type="http://schemas.openxmlformats.org/officeDocument/2006/relationships/tags" Target="../tags/tag704.xml"/><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6" Type="http://schemas.openxmlformats.org/officeDocument/2006/relationships/tags" Target="../tags/tag714.xml"/><Relationship Id="rId5" Type="http://schemas.openxmlformats.org/officeDocument/2006/relationships/tags" Target="../tags/tag713.xml"/><Relationship Id="rId4" Type="http://schemas.openxmlformats.org/officeDocument/2006/relationships/tags" Target="../tags/tag712.xml"/><Relationship Id="rId3" Type="http://schemas.openxmlformats.org/officeDocument/2006/relationships/tags" Target="../tags/tag711.xml"/><Relationship Id="rId2" Type="http://schemas.openxmlformats.org/officeDocument/2006/relationships/tags" Target="../tags/tag710.xm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5" Type="http://schemas.openxmlformats.org/officeDocument/2006/relationships/tags" Target="../tags/tag718.xml"/><Relationship Id="rId4" Type="http://schemas.openxmlformats.org/officeDocument/2006/relationships/tags" Target="../tags/tag717.xml"/><Relationship Id="rId3" Type="http://schemas.openxmlformats.org/officeDocument/2006/relationships/tags" Target="../tags/tag716.xml"/><Relationship Id="rId2" Type="http://schemas.openxmlformats.org/officeDocument/2006/relationships/tags" Target="../tags/tag715.xml"/><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tags" Target="../tags/tag722.xml"/><Relationship Id="rId7" Type="http://schemas.openxmlformats.org/officeDocument/2006/relationships/image" Target="../media/image30.png"/><Relationship Id="rId6" Type="http://schemas.openxmlformats.org/officeDocument/2006/relationships/tags" Target="../tags/tag721.xml"/><Relationship Id="rId5" Type="http://schemas.openxmlformats.org/officeDocument/2006/relationships/image" Target="../media/image29.png"/><Relationship Id="rId4" Type="http://schemas.openxmlformats.org/officeDocument/2006/relationships/tags" Target="../tags/tag720.xml"/><Relationship Id="rId3" Type="http://schemas.openxmlformats.org/officeDocument/2006/relationships/image" Target="../media/image28.jpeg"/><Relationship Id="rId2" Type="http://schemas.openxmlformats.org/officeDocument/2006/relationships/tags" Target="../tags/tag719.xml"/><Relationship Id="rId14" Type="http://schemas.openxmlformats.org/officeDocument/2006/relationships/tags" Target="../tags/tag727.xml"/><Relationship Id="rId13" Type="http://schemas.openxmlformats.org/officeDocument/2006/relationships/tags" Target="../tags/tag726.xml"/><Relationship Id="rId12" Type="http://schemas.openxmlformats.org/officeDocument/2006/relationships/tags" Target="../tags/tag725.xml"/><Relationship Id="rId11" Type="http://schemas.openxmlformats.org/officeDocument/2006/relationships/tags" Target="../tags/tag724.xml"/><Relationship Id="rId10" Type="http://schemas.openxmlformats.org/officeDocument/2006/relationships/tags" Target="../tags/tag723.xml"/><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9" Type="http://schemas.openxmlformats.org/officeDocument/2006/relationships/tags" Target="../tags/tag732.xml"/><Relationship Id="rId8" Type="http://schemas.openxmlformats.org/officeDocument/2006/relationships/tags" Target="../tags/tag731.xml"/><Relationship Id="rId7" Type="http://schemas.openxmlformats.org/officeDocument/2006/relationships/image" Target="../media/image33.png"/><Relationship Id="rId6" Type="http://schemas.openxmlformats.org/officeDocument/2006/relationships/tags" Target="../tags/tag730.xml"/><Relationship Id="rId5" Type="http://schemas.openxmlformats.org/officeDocument/2006/relationships/image" Target="../media/image35.png"/><Relationship Id="rId4" Type="http://schemas.openxmlformats.org/officeDocument/2006/relationships/tags" Target="../tags/tag729.xml"/><Relationship Id="rId3" Type="http://schemas.openxmlformats.org/officeDocument/2006/relationships/image" Target="../media/image32.jpeg"/><Relationship Id="rId2" Type="http://schemas.openxmlformats.org/officeDocument/2006/relationships/tags" Target="../tags/tag728.xml"/><Relationship Id="rId11" Type="http://schemas.openxmlformats.org/officeDocument/2006/relationships/tags" Target="../tags/tag734.xml"/><Relationship Id="rId10" Type="http://schemas.openxmlformats.org/officeDocument/2006/relationships/tags" Target="../tags/tag733.xml"/><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9" Type="http://schemas.openxmlformats.org/officeDocument/2006/relationships/tags" Target="../tags/tag739.xml"/><Relationship Id="rId8" Type="http://schemas.openxmlformats.org/officeDocument/2006/relationships/image" Target="../media/image38.png"/><Relationship Id="rId7" Type="http://schemas.openxmlformats.org/officeDocument/2006/relationships/tags" Target="../tags/tag738.xml"/><Relationship Id="rId6" Type="http://schemas.openxmlformats.org/officeDocument/2006/relationships/image" Target="../media/image37.png"/><Relationship Id="rId5" Type="http://schemas.openxmlformats.org/officeDocument/2006/relationships/tags" Target="../tags/tag737.xml"/><Relationship Id="rId4" Type="http://schemas.openxmlformats.org/officeDocument/2006/relationships/image" Target="../media/image36.png"/><Relationship Id="rId3" Type="http://schemas.openxmlformats.org/officeDocument/2006/relationships/tags" Target="../tags/tag736.xml"/><Relationship Id="rId2" Type="http://schemas.openxmlformats.org/officeDocument/2006/relationships/tags" Target="../tags/tag735.xml"/><Relationship Id="rId15" Type="http://schemas.openxmlformats.org/officeDocument/2006/relationships/image" Target="../media/image39.png"/><Relationship Id="rId14" Type="http://schemas.openxmlformats.org/officeDocument/2006/relationships/tags" Target="../tags/tag744.xml"/><Relationship Id="rId13" Type="http://schemas.openxmlformats.org/officeDocument/2006/relationships/tags" Target="../tags/tag743.xml"/><Relationship Id="rId12" Type="http://schemas.openxmlformats.org/officeDocument/2006/relationships/tags" Target="../tags/tag742.xml"/><Relationship Id="rId11" Type="http://schemas.openxmlformats.org/officeDocument/2006/relationships/tags" Target="../tags/tag741.xml"/><Relationship Id="rId10" Type="http://schemas.openxmlformats.org/officeDocument/2006/relationships/tags" Target="../tags/tag740.xml"/><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9" Type="http://schemas.openxmlformats.org/officeDocument/2006/relationships/tags" Target="../tags/tag749.xml"/><Relationship Id="rId8" Type="http://schemas.openxmlformats.org/officeDocument/2006/relationships/tags" Target="../tags/tag748.xml"/><Relationship Id="rId7" Type="http://schemas.openxmlformats.org/officeDocument/2006/relationships/image" Target="../media/image38.png"/><Relationship Id="rId6" Type="http://schemas.openxmlformats.org/officeDocument/2006/relationships/tags" Target="../tags/tag747.xml"/><Relationship Id="rId5" Type="http://schemas.openxmlformats.org/officeDocument/2006/relationships/image" Target="../media/image37.png"/><Relationship Id="rId4" Type="http://schemas.openxmlformats.org/officeDocument/2006/relationships/tags" Target="../tags/tag746.xml"/><Relationship Id="rId3" Type="http://schemas.openxmlformats.org/officeDocument/2006/relationships/image" Target="../media/image36.png"/><Relationship Id="rId2" Type="http://schemas.openxmlformats.org/officeDocument/2006/relationships/tags" Target="../tags/tag745.xml"/><Relationship Id="rId16" Type="http://schemas.openxmlformats.org/officeDocument/2006/relationships/tags" Target="../tags/tag755.xml"/><Relationship Id="rId15" Type="http://schemas.openxmlformats.org/officeDocument/2006/relationships/tags" Target="../tags/tag754.xml"/><Relationship Id="rId14" Type="http://schemas.openxmlformats.org/officeDocument/2006/relationships/tags" Target="../tags/tag753.xml"/><Relationship Id="rId13" Type="http://schemas.openxmlformats.org/officeDocument/2006/relationships/tags" Target="../tags/tag752.xml"/><Relationship Id="rId12" Type="http://schemas.openxmlformats.org/officeDocument/2006/relationships/tags" Target="../tags/tag751.xml"/><Relationship Id="rId11" Type="http://schemas.openxmlformats.org/officeDocument/2006/relationships/tags" Target="../tags/tag750.xml"/><Relationship Id="rId10" Type="http://schemas.openxmlformats.org/officeDocument/2006/relationships/image" Target="../media/image1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tags" Target="../tags/tag759.xml"/><Relationship Id="rId7" Type="http://schemas.openxmlformats.org/officeDocument/2006/relationships/image" Target="../media/image12.png"/><Relationship Id="rId6" Type="http://schemas.openxmlformats.org/officeDocument/2006/relationships/tags" Target="../tags/tag758.xml"/><Relationship Id="rId5" Type="http://schemas.openxmlformats.org/officeDocument/2006/relationships/image" Target="../media/image37.png"/><Relationship Id="rId4" Type="http://schemas.openxmlformats.org/officeDocument/2006/relationships/tags" Target="../tags/tag757.xml"/><Relationship Id="rId3" Type="http://schemas.openxmlformats.org/officeDocument/2006/relationships/image" Target="../media/image36.png"/><Relationship Id="rId2" Type="http://schemas.openxmlformats.org/officeDocument/2006/relationships/tags" Target="../tags/tag756.xml"/><Relationship Id="rId16" Type="http://schemas.openxmlformats.org/officeDocument/2006/relationships/tags" Target="../tags/tag766.xml"/><Relationship Id="rId15" Type="http://schemas.openxmlformats.org/officeDocument/2006/relationships/tags" Target="../tags/tag765.xml"/><Relationship Id="rId14" Type="http://schemas.openxmlformats.org/officeDocument/2006/relationships/tags" Target="../tags/tag764.xml"/><Relationship Id="rId13" Type="http://schemas.openxmlformats.org/officeDocument/2006/relationships/tags" Target="../tags/tag763.xml"/><Relationship Id="rId12" Type="http://schemas.openxmlformats.org/officeDocument/2006/relationships/tags" Target="../tags/tag762.xml"/><Relationship Id="rId11" Type="http://schemas.openxmlformats.org/officeDocument/2006/relationships/tags" Target="../tags/tag761.xml"/><Relationship Id="rId10" Type="http://schemas.openxmlformats.org/officeDocument/2006/relationships/tags" Target="../tags/tag760.xml"/><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tags" Target="../tags/tag770.xml"/><Relationship Id="rId7" Type="http://schemas.openxmlformats.org/officeDocument/2006/relationships/image" Target="../media/image39.png"/><Relationship Id="rId6" Type="http://schemas.openxmlformats.org/officeDocument/2006/relationships/tags" Target="../tags/tag769.xml"/><Relationship Id="rId5" Type="http://schemas.openxmlformats.org/officeDocument/2006/relationships/image" Target="../media/image12.png"/><Relationship Id="rId4" Type="http://schemas.openxmlformats.org/officeDocument/2006/relationships/tags" Target="../tags/tag768.xml"/><Relationship Id="rId3" Type="http://schemas.openxmlformats.org/officeDocument/2006/relationships/image" Target="../media/image36.png"/><Relationship Id="rId2" Type="http://schemas.openxmlformats.org/officeDocument/2006/relationships/tags" Target="../tags/tag767.xml"/><Relationship Id="rId16" Type="http://schemas.openxmlformats.org/officeDocument/2006/relationships/tags" Target="../tags/tag777.xml"/><Relationship Id="rId15" Type="http://schemas.openxmlformats.org/officeDocument/2006/relationships/tags" Target="../tags/tag776.xml"/><Relationship Id="rId14" Type="http://schemas.openxmlformats.org/officeDocument/2006/relationships/tags" Target="../tags/tag775.xml"/><Relationship Id="rId13" Type="http://schemas.openxmlformats.org/officeDocument/2006/relationships/tags" Target="../tags/tag774.xml"/><Relationship Id="rId12" Type="http://schemas.openxmlformats.org/officeDocument/2006/relationships/tags" Target="../tags/tag773.xml"/><Relationship Id="rId11" Type="http://schemas.openxmlformats.org/officeDocument/2006/relationships/tags" Target="../tags/tag772.xml"/><Relationship Id="rId10" Type="http://schemas.openxmlformats.org/officeDocument/2006/relationships/tags" Target="../tags/tag771.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image" Target="../media/image2.png"/><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781.xml"/><Relationship Id="rId7" Type="http://schemas.openxmlformats.org/officeDocument/2006/relationships/image" Target="../media/image38.png"/><Relationship Id="rId6" Type="http://schemas.openxmlformats.org/officeDocument/2006/relationships/tags" Target="../tags/tag780.xml"/><Relationship Id="rId5" Type="http://schemas.openxmlformats.org/officeDocument/2006/relationships/image" Target="../media/image37.png"/><Relationship Id="rId4" Type="http://schemas.openxmlformats.org/officeDocument/2006/relationships/tags" Target="../tags/tag779.xml"/><Relationship Id="rId3" Type="http://schemas.openxmlformats.org/officeDocument/2006/relationships/image" Target="../media/image36.png"/><Relationship Id="rId2" Type="http://schemas.openxmlformats.org/officeDocument/2006/relationships/tags" Target="../tags/tag778.xml"/><Relationship Id="rId18" Type="http://schemas.openxmlformats.org/officeDocument/2006/relationships/tags" Target="../tags/tag790.xml"/><Relationship Id="rId17" Type="http://schemas.openxmlformats.org/officeDocument/2006/relationships/tags" Target="../tags/tag789.xml"/><Relationship Id="rId16" Type="http://schemas.openxmlformats.org/officeDocument/2006/relationships/tags" Target="../tags/tag788.xml"/><Relationship Id="rId15" Type="http://schemas.openxmlformats.org/officeDocument/2006/relationships/tags" Target="../tags/tag787.xml"/><Relationship Id="rId14" Type="http://schemas.openxmlformats.org/officeDocument/2006/relationships/tags" Target="../tags/tag786.xml"/><Relationship Id="rId13" Type="http://schemas.openxmlformats.org/officeDocument/2006/relationships/tags" Target="../tags/tag785.xml"/><Relationship Id="rId12" Type="http://schemas.openxmlformats.org/officeDocument/2006/relationships/tags" Target="../tags/tag784.xml"/><Relationship Id="rId11" Type="http://schemas.openxmlformats.org/officeDocument/2006/relationships/tags" Target="../tags/tag783.xml"/><Relationship Id="rId10" Type="http://schemas.openxmlformats.org/officeDocument/2006/relationships/tags" Target="../tags/tag782.xml"/><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9" Type="http://schemas.openxmlformats.org/officeDocument/2006/relationships/tags" Target="../tags/tag795.xml"/><Relationship Id="rId8" Type="http://schemas.openxmlformats.org/officeDocument/2006/relationships/tags" Target="../tags/tag794.xml"/><Relationship Id="rId7" Type="http://schemas.openxmlformats.org/officeDocument/2006/relationships/image" Target="../media/image37.png"/><Relationship Id="rId6" Type="http://schemas.openxmlformats.org/officeDocument/2006/relationships/tags" Target="../tags/tag793.xml"/><Relationship Id="rId5" Type="http://schemas.openxmlformats.org/officeDocument/2006/relationships/image" Target="../media/image40.png"/><Relationship Id="rId4" Type="http://schemas.openxmlformats.org/officeDocument/2006/relationships/tags" Target="../tags/tag792.xml"/><Relationship Id="rId3" Type="http://schemas.openxmlformats.org/officeDocument/2006/relationships/image" Target="../media/image36.png"/><Relationship Id="rId2" Type="http://schemas.openxmlformats.org/officeDocument/2006/relationships/tags" Target="../tags/tag791.xml"/><Relationship Id="rId17" Type="http://schemas.openxmlformats.org/officeDocument/2006/relationships/tags" Target="../tags/tag801.xml"/><Relationship Id="rId16" Type="http://schemas.openxmlformats.org/officeDocument/2006/relationships/tags" Target="../tags/tag800.xml"/><Relationship Id="rId15" Type="http://schemas.openxmlformats.org/officeDocument/2006/relationships/tags" Target="../tags/tag799.xml"/><Relationship Id="rId14" Type="http://schemas.openxmlformats.org/officeDocument/2006/relationships/tags" Target="../tags/tag798.xml"/><Relationship Id="rId13" Type="http://schemas.openxmlformats.org/officeDocument/2006/relationships/tags" Target="../tags/tag797.xml"/><Relationship Id="rId12" Type="http://schemas.openxmlformats.org/officeDocument/2006/relationships/image" Target="../media/image41.png"/><Relationship Id="rId11" Type="http://schemas.openxmlformats.org/officeDocument/2006/relationships/tags" Target="../tags/tag796.xml"/><Relationship Id="rId10" Type="http://schemas.openxmlformats.org/officeDocument/2006/relationships/image" Target="../media/image3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6" Type="http://schemas.openxmlformats.org/officeDocument/2006/relationships/tags" Target="../tags/tag812.xml"/><Relationship Id="rId5" Type="http://schemas.openxmlformats.org/officeDocument/2006/relationships/tags" Target="../tags/tag811.xml"/><Relationship Id="rId4" Type="http://schemas.openxmlformats.org/officeDocument/2006/relationships/tags" Target="../tags/tag810.xml"/><Relationship Id="rId3" Type="http://schemas.openxmlformats.org/officeDocument/2006/relationships/tags" Target="../tags/tag809.xml"/><Relationship Id="rId2" Type="http://schemas.openxmlformats.org/officeDocument/2006/relationships/tags" Target="../tags/tag808.xml"/><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6" Type="http://schemas.openxmlformats.org/officeDocument/2006/relationships/tags" Target="../tags/tag817.xml"/><Relationship Id="rId5" Type="http://schemas.openxmlformats.org/officeDocument/2006/relationships/tags" Target="../tags/tag816.xml"/><Relationship Id="rId4" Type="http://schemas.openxmlformats.org/officeDocument/2006/relationships/tags" Target="../tags/tag815.xml"/><Relationship Id="rId3" Type="http://schemas.openxmlformats.org/officeDocument/2006/relationships/tags" Target="../tags/tag814.xml"/><Relationship Id="rId2" Type="http://schemas.openxmlformats.org/officeDocument/2006/relationships/tags" Target="../tags/tag813.xml"/><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5" Type="http://schemas.openxmlformats.org/officeDocument/2006/relationships/tags" Target="../tags/tag821.xml"/><Relationship Id="rId4" Type="http://schemas.openxmlformats.org/officeDocument/2006/relationships/tags" Target="../tags/tag820.xml"/><Relationship Id="rId3" Type="http://schemas.openxmlformats.org/officeDocument/2006/relationships/tags" Target="../tags/tag819.xml"/><Relationship Id="rId2" Type="http://schemas.openxmlformats.org/officeDocument/2006/relationships/tags" Target="../tags/tag818.xml"/><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6" Type="http://schemas.openxmlformats.org/officeDocument/2006/relationships/tags" Target="../tags/tag826.xml"/><Relationship Id="rId5" Type="http://schemas.openxmlformats.org/officeDocument/2006/relationships/tags" Target="../tags/tag825.xml"/><Relationship Id="rId4" Type="http://schemas.openxmlformats.org/officeDocument/2006/relationships/tags" Target="../tags/tag824.xml"/><Relationship Id="rId3" Type="http://schemas.openxmlformats.org/officeDocument/2006/relationships/tags" Target="../tags/tag823.xml"/><Relationship Id="rId2" Type="http://schemas.openxmlformats.org/officeDocument/2006/relationships/tags" Target="../tags/tag822.xml"/><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7" Type="http://schemas.openxmlformats.org/officeDocument/2006/relationships/tags" Target="../tags/tag832.xml"/><Relationship Id="rId6" Type="http://schemas.openxmlformats.org/officeDocument/2006/relationships/tags" Target="../tags/tag831.xml"/><Relationship Id="rId5" Type="http://schemas.openxmlformats.org/officeDocument/2006/relationships/tags" Target="../tags/tag830.xml"/><Relationship Id="rId4" Type="http://schemas.openxmlformats.org/officeDocument/2006/relationships/tags" Target="../tags/tag829.xml"/><Relationship Id="rId3" Type="http://schemas.openxmlformats.org/officeDocument/2006/relationships/tags" Target="../tags/tag828.xml"/><Relationship Id="rId2" Type="http://schemas.openxmlformats.org/officeDocument/2006/relationships/tags" Target="../tags/tag827.xml"/><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9" Type="http://schemas.openxmlformats.org/officeDocument/2006/relationships/tags" Target="../tags/tag840.xml"/><Relationship Id="rId8" Type="http://schemas.openxmlformats.org/officeDocument/2006/relationships/tags" Target="../tags/tag839.xml"/><Relationship Id="rId7" Type="http://schemas.openxmlformats.org/officeDocument/2006/relationships/tags" Target="../tags/tag838.xml"/><Relationship Id="rId6" Type="http://schemas.openxmlformats.org/officeDocument/2006/relationships/tags" Target="../tags/tag837.xml"/><Relationship Id="rId5" Type="http://schemas.openxmlformats.org/officeDocument/2006/relationships/tags" Target="../tags/tag836.xml"/><Relationship Id="rId4" Type="http://schemas.openxmlformats.org/officeDocument/2006/relationships/tags" Target="../tags/tag835.xml"/><Relationship Id="rId3" Type="http://schemas.openxmlformats.org/officeDocument/2006/relationships/tags" Target="../tags/tag834.xml"/><Relationship Id="rId2" Type="http://schemas.openxmlformats.org/officeDocument/2006/relationships/tags" Target="../tags/tag833.xml"/><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5" Type="http://schemas.openxmlformats.org/officeDocument/2006/relationships/tags" Target="../tags/tag844.xml"/><Relationship Id="rId4" Type="http://schemas.openxmlformats.org/officeDocument/2006/relationships/tags" Target="../tags/tag843.xml"/><Relationship Id="rId3" Type="http://schemas.openxmlformats.org/officeDocument/2006/relationships/tags" Target="../tags/tag842.xml"/><Relationship Id="rId2" Type="http://schemas.openxmlformats.org/officeDocument/2006/relationships/tags" Target="../tags/tag841.xml"/><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4" Type="http://schemas.openxmlformats.org/officeDocument/2006/relationships/tags" Target="../tags/tag847.xml"/><Relationship Id="rId3" Type="http://schemas.openxmlformats.org/officeDocument/2006/relationships/tags" Target="../tags/tag846.xml"/><Relationship Id="rId2" Type="http://schemas.openxmlformats.org/officeDocument/2006/relationships/tags" Target="../tags/tag845.xml"/><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02"/>
            <a:ext cx="12192000" cy="6856796"/>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4"/>
            </p:custDataLst>
          </p:nvPr>
        </p:nvSpPr>
        <p:spPr>
          <a:xfrm>
            <a:off x="1219547" y="2324017"/>
            <a:ext cx="4825365"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2" name="图片 1"/>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6132531"/>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838200" y="360000"/>
            <a:ext cx="10515600" cy="581760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4800" y="360000"/>
            <a:ext cx="10800000" cy="720000"/>
          </a:xfrm>
        </p:spPr>
        <p:txBody>
          <a:bodyPr vert="horz"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3200" b="1" i="0" u="none" strike="noStrike" kern="1200" cap="none" spc="0" normalizeH="0" baseline="0" noProof="1">
                <a:solidFill>
                  <a:schemeClr val="tx1"/>
                </a:solidFill>
                <a:latin typeface="+mj-ea"/>
                <a:ea typeface="+mj-ea"/>
                <a:cs typeface="+mj-ea"/>
                <a:sym typeface="+mj-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95325" y="1296035"/>
            <a:ext cx="10800080" cy="575945"/>
          </a:xfrm>
        </p:spPr>
        <p:txBody>
          <a:bodyPr wrap="square" anchor="t">
            <a:normAutofit/>
          </a:bodyPr>
          <a:lstStyle>
            <a:lvl1pPr marL="0" indent="0">
              <a:buNone/>
              <a:defRPr sz="2800" b="0">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474134" y="491067"/>
            <a:ext cx="11243733" cy="2964933"/>
          </a:xfrm>
        </p:spPr>
        <p:txBody>
          <a:bodyPr wrap="square" anchor="b">
            <a:normAutofit/>
          </a:bodyPr>
          <a:lstStyle>
            <a:lvl1pPr algn="ctr">
              <a:lnSpc>
                <a:spcPct val="100000"/>
              </a:lnSpc>
              <a:defRPr sz="6400">
                <a:latin typeface="+mj-ea"/>
                <a:ea typeface="+mj-ea"/>
                <a:cs typeface="+mj-ea"/>
                <a:sym typeface="+mj-ea"/>
              </a:defRPr>
            </a:lvl1pPr>
          </a:lstStyle>
          <a:p>
            <a:r>
              <a:rPr lang="zh-CN" altLang="en-US"/>
              <a:t>单击此处编辑母版标题样式</a:t>
            </a:r>
            <a:endParaRPr lang="zh-CN" altLang="en-US" dirty="0"/>
          </a:p>
        </p:txBody>
      </p:sp>
      <p:sp>
        <p:nvSpPr>
          <p:cNvPr id="4"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6"/>
            </p:custDataLst>
          </p:nvPr>
        </p:nvSpPr>
        <p:spPr>
          <a:xfrm>
            <a:off x="474134" y="3937065"/>
            <a:ext cx="11243732" cy="2319802"/>
          </a:xfrm>
        </p:spPr>
        <p:txBody>
          <a:bodyPr wrap="square" anchor="t">
            <a:normAutofit/>
          </a:bodyPr>
          <a:lstStyle>
            <a:lvl1pPr marL="0" indent="0" algn="ctr">
              <a:lnSpc>
                <a:spcPct val="100000"/>
              </a:lnSpc>
              <a:buNone/>
              <a:defRPr sz="3000">
                <a:latin typeface="+mn-ea"/>
                <a:ea typeface="+mn-ea"/>
                <a:cs typeface="+mn-ea"/>
                <a:sym typeface="+mn-ea"/>
              </a:defRPr>
            </a:lvl1pPr>
          </a:lstStyle>
          <a:p>
            <a:pPr lvl="0"/>
            <a:r>
              <a:rPr lang="zh-CN" altLang="en-US"/>
              <a:t>署名</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02"/>
            <a:ext cx="12192000" cy="6856796"/>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2"/>
          <p:cNvSpPr/>
          <p:nvPr>
            <p:ph type="body" idx="1" hasCustomPrompt="1"/>
            <p:custDataLst>
              <p:tags r:id="rId4"/>
            </p:custDataLst>
          </p:nvPr>
        </p:nvSpPr>
        <p:spPr>
          <a:xfrm>
            <a:off x="850906" y="3840522"/>
            <a:ext cx="4648238" cy="484413"/>
          </a:xfrm>
        </p:spPr>
        <p:txBody>
          <a:bodyPr vert="horz" wrap="square" lIns="0" tIns="0" rIns="0" bIns="0" rtlCol="0" anchor="ctr"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charset="-122"/>
                <a:cs typeface="微软雅黑" panose="020B0503020204020204" charset="-122"/>
                <a:sym typeface="+mn-ea"/>
              </a:defRPr>
            </a:lvl1pPr>
            <a:lvl2pPr marL="4572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914400" indent="0" algn="ctr" defTabSz="914400" rtl="0" eaLnBrk="1" fontAlgn="auto" latinLnBrk="0" hangingPunct="1">
              <a:lnSpc>
                <a:spcPct val="12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8288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3"/>
          <p:cNvSpPr>
            <a:spLocks noGrp="1"/>
          </p:cNvSpPr>
          <p:nvPr>
            <p:ph type="title" hasCustomPrompt="1"/>
            <p:custDataLst>
              <p:tags r:id="rId5"/>
            </p:custDataLst>
          </p:nvPr>
        </p:nvSpPr>
        <p:spPr>
          <a:xfrm>
            <a:off x="762006" y="2533057"/>
            <a:ext cx="4826038" cy="113855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600" b="1" i="0" u="none" strike="noStrike" kern="1200" cap="none" spc="1000" normalizeH="0" baseline="0" noProof="1" dirty="0">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8" name="矩形 7"/>
          <p:cNvSpPr/>
          <p:nvPr>
            <p:custDataLst>
              <p:tags r:id="rId6"/>
            </p:custDataLst>
          </p:nvPr>
        </p:nvSpPr>
        <p:spPr>
          <a:xfrm>
            <a:off x="762006" y="3832267"/>
            <a:ext cx="4826038" cy="49266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lnSpc>
                <a:spcPct val="100000"/>
              </a:lnSpc>
            </a:pPr>
            <a:endParaRPr lang="zh-CN" altLang="en-US">
              <a:solidFill>
                <a:schemeClr val="lt1"/>
              </a:solidFill>
              <a:latin typeface="Arial" panose="020B0604020202020204" pitchFamily="34" charset="0"/>
              <a:ea typeface="微软雅黑" panose="020B0503020204020204" charset="-122"/>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6132531"/>
            <a:ext cx="720090" cy="720090"/>
          </a:xfrm>
          <a:prstGeom prst="rect">
            <a:avLst/>
          </a:prstGeom>
        </p:spPr>
      </p:pic>
      <p:sp>
        <p:nvSpPr>
          <p:cNvPr id="2" name="标题 1"/>
          <p:cNvSpPr>
            <a:spLocks noGrp="1"/>
          </p:cNvSpPr>
          <p:nvPr>
            <p:ph type="title"/>
            <p:custDataLst>
              <p:tags r:id="rId5"/>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720090"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69510" y="-10800"/>
            <a:ext cx="720090"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330" y="1429385"/>
            <a:ext cx="10968355" cy="381635"/>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单击此处编辑副标题</a:t>
            </a:r>
            <a:endParaRPr lang="en-US" altLang="zh-CN"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6132531"/>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54" name="图片 53" descr="buildings-books-architect-shelf"/>
          <p:cNvPicPr>
            <a:picLocks noChangeAspect="1"/>
          </p:cNvPicPr>
          <p:nvPr userDrawn="1">
            <p:custDataLst>
              <p:tags r:id="rId2"/>
            </p:custDataLst>
          </p:nvPr>
        </p:nvPicPr>
        <p:blipFill>
          <a:blip r:embed="rId3"/>
          <a:srcRect/>
          <a:stretch>
            <a:fillRect/>
          </a:stretch>
        </p:blipFill>
        <p:spPr>
          <a:xfrm>
            <a:off x="6171406" y="-635"/>
            <a:ext cx="6039644" cy="6873240"/>
          </a:xfrm>
          <a:custGeom>
            <a:avLst/>
            <a:gdLst/>
            <a:ahLst/>
            <a:cxnLst>
              <a:cxn ang="3">
                <a:pos x="hc" y="t"/>
              </a:cxn>
              <a:cxn ang="cd2">
                <a:pos x="l" y="vc"/>
              </a:cxn>
              <a:cxn ang="cd4">
                <a:pos x="hc" y="b"/>
              </a:cxn>
              <a:cxn ang="0">
                <a:pos x="r" y="vc"/>
              </a:cxn>
            </a:cxnLst>
            <a:rect l="l" t="t" r="r" b="b"/>
            <a:pathLst>
              <a:path w="9511" h="10824">
                <a:moveTo>
                  <a:pt x="2706" y="0"/>
                </a:moveTo>
                <a:lnTo>
                  <a:pt x="9511" y="0"/>
                </a:lnTo>
                <a:lnTo>
                  <a:pt x="9511" y="10824"/>
                </a:lnTo>
                <a:lnTo>
                  <a:pt x="0" y="10824"/>
                </a:lnTo>
                <a:lnTo>
                  <a:pt x="2706" y="0"/>
                </a:lnTo>
                <a:close/>
              </a:path>
            </a:pathLst>
          </a:custGeom>
          <a:noFill/>
        </p:spPr>
      </p:pic>
      <p:sp>
        <p:nvSpPr>
          <p:cNvPr id="51" name="任意多边形 57"/>
          <p:cNvSpPr/>
          <p:nvPr userDrawn="1">
            <p:custDataLst>
              <p:tags r:id="rId4"/>
            </p:custDataLst>
          </p:nvPr>
        </p:nvSpPr>
        <p:spPr>
          <a:xfrm>
            <a:off x="6172200" y="-10795"/>
            <a:ext cx="6038850" cy="6879590"/>
          </a:xfrm>
          <a:custGeom>
            <a:avLst/>
            <a:gdLst>
              <a:gd name="connsiteX0" fmla="*/ 2695 w 9510"/>
              <a:gd name="connsiteY0" fmla="*/ 0 h 10834"/>
              <a:gd name="connsiteX1" fmla="*/ 9510 w 9510"/>
              <a:gd name="connsiteY1" fmla="*/ 14 h 10834"/>
              <a:gd name="connsiteX2" fmla="*/ 9510 w 9510"/>
              <a:gd name="connsiteY2" fmla="*/ 10812 h 10834"/>
              <a:gd name="connsiteX3" fmla="*/ 0 w 9510"/>
              <a:gd name="connsiteY3" fmla="*/ 10834 h 10834"/>
              <a:gd name="connsiteX4" fmla="*/ 2695 w 9510"/>
              <a:gd name="connsiteY4" fmla="*/ 0 h 10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0" h="10834">
                <a:moveTo>
                  <a:pt x="2695" y="0"/>
                </a:moveTo>
                <a:lnTo>
                  <a:pt x="9510" y="14"/>
                </a:lnTo>
                <a:lnTo>
                  <a:pt x="9510" y="10812"/>
                </a:lnTo>
                <a:lnTo>
                  <a:pt x="0" y="10834"/>
                </a:lnTo>
                <a:lnTo>
                  <a:pt x="2695" y="0"/>
                </a:ln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52" name="任意多边形 9"/>
          <p:cNvSpPr/>
          <p:nvPr userDrawn="1">
            <p:custDataLst>
              <p:tags r:id="rId5"/>
            </p:custDataLst>
          </p:nvPr>
        </p:nvSpPr>
        <p:spPr>
          <a:xfrm>
            <a:off x="-5080" y="1809115"/>
            <a:ext cx="8299194" cy="3239770"/>
          </a:xfrm>
          <a:custGeom>
            <a:avLst/>
            <a:gdLst/>
            <a:ahLst/>
            <a:cxnLst>
              <a:cxn ang="3">
                <a:pos x="hc" y="t"/>
              </a:cxn>
              <a:cxn ang="cd2">
                <a:pos x="l" y="vc"/>
              </a:cxn>
              <a:cxn ang="cd4">
                <a:pos x="hc" y="b"/>
              </a:cxn>
              <a:cxn ang="0">
                <a:pos x="r" y="vc"/>
              </a:cxn>
            </a:cxnLst>
            <a:rect l="l" t="t" r="r" b="b"/>
            <a:pathLst>
              <a:path w="13070" h="5102">
                <a:moveTo>
                  <a:pt x="0" y="0"/>
                </a:moveTo>
                <a:lnTo>
                  <a:pt x="13070" y="0"/>
                </a:lnTo>
                <a:lnTo>
                  <a:pt x="11798" y="5102"/>
                </a:lnTo>
                <a:lnTo>
                  <a:pt x="0" y="510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ea typeface="微软雅黑" panose="020B0503020204020204" charset="-122"/>
            </a:endParaRPr>
          </a:p>
        </p:txBody>
      </p:sp>
      <p:sp>
        <p:nvSpPr>
          <p:cNvPr id="53" name="任意多边形 11"/>
          <p:cNvSpPr/>
          <p:nvPr userDrawn="1">
            <p:custDataLst>
              <p:tags r:id="rId6"/>
            </p:custDataLst>
          </p:nvPr>
        </p:nvSpPr>
        <p:spPr>
          <a:xfrm>
            <a:off x="7447915" y="854710"/>
            <a:ext cx="838200" cy="976630"/>
          </a:xfrm>
          <a:custGeom>
            <a:avLst/>
            <a:gdLst>
              <a:gd name="connsiteX0" fmla="*/ 0 w 1320"/>
              <a:gd name="connsiteY0" fmla="*/ 1538 h 1538"/>
              <a:gd name="connsiteX1" fmla="*/ 351 w 1320"/>
              <a:gd name="connsiteY1" fmla="*/ 0 h 1538"/>
              <a:gd name="connsiteX2" fmla="*/ 1320 w 1320"/>
              <a:gd name="connsiteY2" fmla="*/ 1502 h 1538"/>
              <a:gd name="connsiteX3" fmla="*/ 0 w 1320"/>
              <a:gd name="connsiteY3" fmla="*/ 1538 h 1538"/>
            </a:gdLst>
            <a:ahLst/>
            <a:cxnLst>
              <a:cxn ang="0">
                <a:pos x="connsiteX0" y="connsiteY0"/>
              </a:cxn>
              <a:cxn ang="0">
                <a:pos x="connsiteX1" y="connsiteY1"/>
              </a:cxn>
              <a:cxn ang="0">
                <a:pos x="connsiteX2" y="connsiteY2"/>
              </a:cxn>
              <a:cxn ang="0">
                <a:pos x="connsiteX3" y="connsiteY3"/>
              </a:cxn>
            </a:cxnLst>
            <a:rect l="l" t="t" r="r" b="b"/>
            <a:pathLst>
              <a:path w="1320" h="1538">
                <a:moveTo>
                  <a:pt x="0" y="1538"/>
                </a:moveTo>
                <a:lnTo>
                  <a:pt x="351" y="0"/>
                </a:lnTo>
                <a:lnTo>
                  <a:pt x="1320" y="1502"/>
                </a:lnTo>
                <a:lnTo>
                  <a:pt x="0" y="153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8" name="等腰三角形 7"/>
          <p:cNvSpPr/>
          <p:nvPr>
            <p:custDataLst>
              <p:tags r:id="rId7"/>
            </p:custDataLst>
          </p:nvPr>
        </p:nvSpPr>
        <p:spPr>
          <a:xfrm flipV="1">
            <a:off x="140335" y="6375400"/>
            <a:ext cx="439073" cy="3853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9" name="等腰三角形 8"/>
          <p:cNvSpPr/>
          <p:nvPr>
            <p:custDataLst>
              <p:tags r:id="rId8"/>
            </p:custDataLst>
          </p:nvPr>
        </p:nvSpPr>
        <p:spPr>
          <a:xfrm>
            <a:off x="632364" y="6375400"/>
            <a:ext cx="439073" cy="3853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0" name="等腰三角形 9"/>
          <p:cNvSpPr/>
          <p:nvPr>
            <p:custDataLst>
              <p:tags r:id="rId9"/>
            </p:custDataLst>
          </p:nvPr>
        </p:nvSpPr>
        <p:spPr>
          <a:xfrm flipV="1">
            <a:off x="1124393" y="6375400"/>
            <a:ext cx="439073" cy="3853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1" name="等腰三角形 10"/>
          <p:cNvSpPr/>
          <p:nvPr>
            <p:custDataLst>
              <p:tags r:id="rId10"/>
            </p:custDataLst>
          </p:nvPr>
        </p:nvSpPr>
        <p:spPr>
          <a:xfrm>
            <a:off x="1616422" y="6375400"/>
            <a:ext cx="439073" cy="3853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3" name="等腰三角形 12"/>
          <p:cNvSpPr/>
          <p:nvPr>
            <p:custDataLst>
              <p:tags r:id="rId11"/>
            </p:custDataLst>
          </p:nvPr>
        </p:nvSpPr>
        <p:spPr>
          <a:xfrm flipV="1">
            <a:off x="2121535" y="6375400"/>
            <a:ext cx="439073" cy="3853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4" name="等腰三角形 13"/>
          <p:cNvSpPr/>
          <p:nvPr>
            <p:custDataLst>
              <p:tags r:id="rId12"/>
            </p:custDataLst>
          </p:nvPr>
        </p:nvSpPr>
        <p:spPr>
          <a:xfrm>
            <a:off x="2613564" y="6375400"/>
            <a:ext cx="439073" cy="3853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5" name="等腰三角形 14"/>
          <p:cNvSpPr/>
          <p:nvPr>
            <p:custDataLst>
              <p:tags r:id="rId13"/>
            </p:custDataLst>
          </p:nvPr>
        </p:nvSpPr>
        <p:spPr>
          <a:xfrm flipV="1">
            <a:off x="3105593" y="6375400"/>
            <a:ext cx="439073" cy="3853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9" name="等腰三角形 18"/>
          <p:cNvSpPr/>
          <p:nvPr>
            <p:custDataLst>
              <p:tags r:id="rId14"/>
            </p:custDataLst>
          </p:nvPr>
        </p:nvSpPr>
        <p:spPr>
          <a:xfrm>
            <a:off x="3597622" y="6375400"/>
            <a:ext cx="439073" cy="3853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26" name="等腰三角形 25"/>
          <p:cNvSpPr/>
          <p:nvPr>
            <p:custDataLst>
              <p:tags r:id="rId15"/>
            </p:custDataLst>
          </p:nvPr>
        </p:nvSpPr>
        <p:spPr>
          <a:xfrm flipV="1">
            <a:off x="123825" y="120015"/>
            <a:ext cx="439073" cy="3853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27" name="等腰三角形 26"/>
          <p:cNvSpPr/>
          <p:nvPr>
            <p:custDataLst>
              <p:tags r:id="rId16"/>
            </p:custDataLst>
          </p:nvPr>
        </p:nvSpPr>
        <p:spPr>
          <a:xfrm>
            <a:off x="615854" y="120015"/>
            <a:ext cx="439073" cy="3853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28" name="等腰三角形 27"/>
          <p:cNvSpPr/>
          <p:nvPr>
            <p:custDataLst>
              <p:tags r:id="rId17"/>
            </p:custDataLst>
          </p:nvPr>
        </p:nvSpPr>
        <p:spPr>
          <a:xfrm flipV="1">
            <a:off x="1107883" y="120015"/>
            <a:ext cx="439073" cy="3853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29" name="等腰三角形 28"/>
          <p:cNvSpPr/>
          <p:nvPr>
            <p:custDataLst>
              <p:tags r:id="rId18"/>
            </p:custDataLst>
          </p:nvPr>
        </p:nvSpPr>
        <p:spPr>
          <a:xfrm>
            <a:off x="1599912" y="120015"/>
            <a:ext cx="439073" cy="3853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1" name="等腰三角形 30"/>
          <p:cNvSpPr/>
          <p:nvPr>
            <p:custDataLst>
              <p:tags r:id="rId19"/>
            </p:custDataLst>
          </p:nvPr>
        </p:nvSpPr>
        <p:spPr>
          <a:xfrm flipV="1">
            <a:off x="2128520" y="120015"/>
            <a:ext cx="439073" cy="3853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2" name="等腰三角形 31"/>
          <p:cNvSpPr/>
          <p:nvPr>
            <p:custDataLst>
              <p:tags r:id="rId20"/>
            </p:custDataLst>
          </p:nvPr>
        </p:nvSpPr>
        <p:spPr>
          <a:xfrm>
            <a:off x="2620549" y="120015"/>
            <a:ext cx="439073" cy="3853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3" name="等腰三角形 32"/>
          <p:cNvSpPr/>
          <p:nvPr>
            <p:custDataLst>
              <p:tags r:id="rId21"/>
            </p:custDataLst>
          </p:nvPr>
        </p:nvSpPr>
        <p:spPr>
          <a:xfrm flipV="1">
            <a:off x="3112578" y="120015"/>
            <a:ext cx="439073" cy="3853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4" name="等腰三角形 33"/>
          <p:cNvSpPr/>
          <p:nvPr>
            <p:custDataLst>
              <p:tags r:id="rId22"/>
            </p:custDataLst>
          </p:nvPr>
        </p:nvSpPr>
        <p:spPr>
          <a:xfrm>
            <a:off x="3604607" y="120015"/>
            <a:ext cx="439073" cy="3853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6" name="等腰三角形 35"/>
          <p:cNvSpPr/>
          <p:nvPr>
            <p:custDataLst>
              <p:tags r:id="rId23"/>
            </p:custDataLst>
          </p:nvPr>
        </p:nvSpPr>
        <p:spPr>
          <a:xfrm flipV="1">
            <a:off x="4097020" y="12001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7" name="等腰三角形 36"/>
          <p:cNvSpPr/>
          <p:nvPr>
            <p:custDataLst>
              <p:tags r:id="rId24"/>
            </p:custDataLst>
          </p:nvPr>
        </p:nvSpPr>
        <p:spPr>
          <a:xfrm>
            <a:off x="4588510" y="12001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8" name="等腰三角形 37"/>
          <p:cNvSpPr/>
          <p:nvPr>
            <p:custDataLst>
              <p:tags r:id="rId25"/>
            </p:custDataLst>
          </p:nvPr>
        </p:nvSpPr>
        <p:spPr>
          <a:xfrm flipV="1">
            <a:off x="5080000" y="12001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9" name="等腰三角形 38"/>
          <p:cNvSpPr/>
          <p:nvPr>
            <p:custDataLst>
              <p:tags r:id="rId26"/>
            </p:custDataLst>
          </p:nvPr>
        </p:nvSpPr>
        <p:spPr>
          <a:xfrm>
            <a:off x="5571490" y="12001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0" name="等腰三角形 39"/>
          <p:cNvSpPr/>
          <p:nvPr>
            <p:custDataLst>
              <p:tags r:id="rId27"/>
            </p:custDataLst>
          </p:nvPr>
        </p:nvSpPr>
        <p:spPr>
          <a:xfrm flipV="1">
            <a:off x="6062980" y="12001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1" name="等腰三角形 40"/>
          <p:cNvSpPr/>
          <p:nvPr>
            <p:custDataLst>
              <p:tags r:id="rId28"/>
            </p:custDataLst>
          </p:nvPr>
        </p:nvSpPr>
        <p:spPr>
          <a:xfrm>
            <a:off x="6554470" y="12001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2" name="等腰三角形 41"/>
          <p:cNvSpPr/>
          <p:nvPr>
            <p:custDataLst>
              <p:tags r:id="rId29"/>
            </p:custDataLst>
          </p:nvPr>
        </p:nvSpPr>
        <p:spPr>
          <a:xfrm flipV="1">
            <a:off x="7045960" y="12001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21" name="等腰三角形 20"/>
          <p:cNvSpPr/>
          <p:nvPr>
            <p:custDataLst>
              <p:tags r:id="rId30"/>
            </p:custDataLst>
          </p:nvPr>
        </p:nvSpPr>
        <p:spPr>
          <a:xfrm flipV="1">
            <a:off x="4113530" y="6375400"/>
            <a:ext cx="439073" cy="3853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22" name="等腰三角形 21"/>
          <p:cNvSpPr/>
          <p:nvPr>
            <p:custDataLst>
              <p:tags r:id="rId31"/>
            </p:custDataLst>
          </p:nvPr>
        </p:nvSpPr>
        <p:spPr>
          <a:xfrm>
            <a:off x="4605559" y="6375400"/>
            <a:ext cx="439073" cy="3853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23" name="等腰三角形 22"/>
          <p:cNvSpPr/>
          <p:nvPr>
            <p:custDataLst>
              <p:tags r:id="rId32"/>
            </p:custDataLst>
          </p:nvPr>
        </p:nvSpPr>
        <p:spPr>
          <a:xfrm flipV="1">
            <a:off x="5097588" y="6375400"/>
            <a:ext cx="439073" cy="3853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24" name="等腰三角形 23"/>
          <p:cNvSpPr/>
          <p:nvPr>
            <p:custDataLst>
              <p:tags r:id="rId33"/>
            </p:custDataLst>
          </p:nvPr>
        </p:nvSpPr>
        <p:spPr>
          <a:xfrm>
            <a:off x="5589617" y="6375400"/>
            <a:ext cx="439073" cy="3853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8" name="灯片编号占位符 17"/>
          <p:cNvSpPr>
            <a:spLocks noGrp="1"/>
          </p:cNvSpPr>
          <p:nvPr userDrawn="1">
            <p:ph type="sldNum" sz="quarter" idx="12"/>
            <p:custDataLst>
              <p:tags r:id="rId3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47" name="文本占位符 46"/>
          <p:cNvSpPr>
            <a:spLocks noGrp="1"/>
          </p:cNvSpPr>
          <p:nvPr userDrawn="1">
            <p:ph type="body" sz="quarter" idx="13" hasCustomPrompt="1"/>
            <p:custDataLst>
              <p:tags r:id="rId35"/>
            </p:custDataLst>
          </p:nvPr>
        </p:nvSpPr>
        <p:spPr>
          <a:xfrm>
            <a:off x="4345941" y="3979384"/>
            <a:ext cx="2900045" cy="524001"/>
          </a:xfrm>
        </p:spPr>
        <p:txBody>
          <a:bodyPr lIns="90000" tIns="46800" rIns="90000" bIns="46800" anchor="t">
            <a:normAutofit/>
          </a:bodyPr>
          <a:lstStyle>
            <a:lvl1pPr marL="0" indent="0" algn="ctr">
              <a:lnSpc>
                <a:spcPct val="100000"/>
              </a:lnSpc>
              <a:buNone/>
              <a:defRPr sz="2000" spc="200" baseline="0">
                <a:solidFill>
                  <a:schemeClr val="bg1"/>
                </a:solidFill>
                <a:latin typeface="Arial" panose="020B0604020202020204" pitchFamily="34" charset="0"/>
                <a:ea typeface="微软雅黑" panose="020B0503020204020204" charset="-122"/>
              </a:defRPr>
            </a:lvl1pPr>
          </a:lstStyle>
          <a:p>
            <a:pPr lvl="0"/>
            <a:r>
              <a:rPr lang="zh-CN" altLang="en-US" dirty="0"/>
              <a:t>编辑文本</a:t>
            </a:r>
            <a:endParaRPr lang="zh-CN" altLang="en-US" dirty="0"/>
          </a:p>
        </p:txBody>
      </p:sp>
      <p:sp>
        <p:nvSpPr>
          <p:cNvPr id="2" name="标题 1"/>
          <p:cNvSpPr>
            <a:spLocks noGrp="1"/>
          </p:cNvSpPr>
          <p:nvPr userDrawn="1">
            <p:ph type="ctrTitle" hasCustomPrompt="1"/>
            <p:custDataLst>
              <p:tags r:id="rId36"/>
            </p:custDataLst>
          </p:nvPr>
        </p:nvSpPr>
        <p:spPr>
          <a:xfrm>
            <a:off x="291548" y="2694184"/>
            <a:ext cx="7434098" cy="768350"/>
          </a:xfrm>
        </p:spPr>
        <p:txBody>
          <a:bodyPr lIns="90000" tIns="46800" rIns="90000" bIns="46800" anchor="b" anchorCtr="0">
            <a:normAutofit/>
          </a:bodyPr>
          <a:lstStyle>
            <a:lvl1pPr algn="ctr">
              <a:defRPr sz="4400" b="0" spc="600" baseline="0">
                <a:solidFill>
                  <a:schemeClr val="bg1"/>
                </a:solidFill>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userDrawn="1">
            <p:ph type="subTitle" idx="1" hasCustomPrompt="1"/>
            <p:custDataLst>
              <p:tags r:id="rId37"/>
            </p:custDataLst>
          </p:nvPr>
        </p:nvSpPr>
        <p:spPr>
          <a:xfrm>
            <a:off x="771208" y="3979384"/>
            <a:ext cx="2900680" cy="524001"/>
          </a:xfrm>
        </p:spPr>
        <p:txBody>
          <a:bodyPr lIns="90000" tIns="46800" rIns="90000" bIns="46800" anchor="t">
            <a:normAutofit/>
          </a:bodyPr>
          <a:lstStyle>
            <a:lvl1pPr marL="0" indent="0" algn="ctr" eaLnBrk="1" fontAlgn="auto" latinLnBrk="0" hangingPunct="1">
              <a:lnSpc>
                <a:spcPct val="100000"/>
              </a:lnSpc>
              <a:buNone/>
              <a:defRPr sz="2000" u="none" strike="noStrike" kern="1200" cap="none" spc="200" normalizeH="0" baseline="0">
                <a:solidFill>
                  <a:schemeClr val="bg1"/>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编辑文本</a:t>
            </a:r>
            <a:endParaRPr lang="zh-CN" altLang="en-US" dirty="0"/>
          </a:p>
        </p:txBody>
      </p:sp>
      <p:sp>
        <p:nvSpPr>
          <p:cNvPr id="17" name="页脚占位符 16"/>
          <p:cNvSpPr>
            <a:spLocks noGrp="1"/>
          </p:cNvSpPr>
          <p:nvPr userDrawn="1">
            <p:ph type="ftr" sz="quarter" idx="11"/>
            <p:custDataLst>
              <p:tags r:id="rId3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16" name="日期占位符 15"/>
          <p:cNvSpPr>
            <a:spLocks noGrp="1"/>
          </p:cNvSpPr>
          <p:nvPr userDrawn="1">
            <p:ph type="dt" sz="half" idx="10"/>
            <p:custDataLst>
              <p:tags r:id="rId3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1905" y="2092960"/>
            <a:ext cx="12238990" cy="2672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userDrawn="1">
            <p:custDataLst>
              <p:tags r:id="rId3"/>
            </p:custDataLst>
          </p:nvPr>
        </p:nvGrpSpPr>
        <p:grpSpPr>
          <a:xfrm>
            <a:off x="-1905" y="4765040"/>
            <a:ext cx="12202160" cy="386080"/>
            <a:chOff x="-1905" y="4765040"/>
            <a:chExt cx="12202160" cy="386080"/>
          </a:xfrm>
        </p:grpSpPr>
        <p:sp>
          <p:nvSpPr>
            <p:cNvPr id="9" name="等腰三角形 8"/>
            <p:cNvSpPr/>
            <p:nvPr>
              <p:custDataLst>
                <p:tags r:id="rId4"/>
              </p:custDataLst>
            </p:nvPr>
          </p:nvSpPr>
          <p:spPr>
            <a:xfrm flipH="1">
              <a:off x="6115050" y="476567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custDataLst>
                <p:tags r:id="rId5"/>
              </p:custDataLst>
            </p:nvPr>
          </p:nvSpPr>
          <p:spPr>
            <a:xfrm flipH="1" flipV="1">
              <a:off x="5644515" y="476567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custDataLst>
                <p:tags r:id="rId6"/>
              </p:custDataLst>
            </p:nvPr>
          </p:nvSpPr>
          <p:spPr>
            <a:xfrm flipH="1">
              <a:off x="5173980" y="476567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custDataLst>
                <p:tags r:id="rId7"/>
              </p:custDataLst>
            </p:nvPr>
          </p:nvSpPr>
          <p:spPr>
            <a:xfrm flipH="1" flipV="1">
              <a:off x="4703445" y="476567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custDataLst>
                <p:tags r:id="rId8"/>
              </p:custDataLst>
            </p:nvPr>
          </p:nvSpPr>
          <p:spPr>
            <a:xfrm flipH="1">
              <a:off x="4232910" y="476567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custDataLst>
                <p:tags r:id="rId9"/>
              </p:custDataLst>
            </p:nvPr>
          </p:nvSpPr>
          <p:spPr>
            <a:xfrm flipH="1" flipV="1">
              <a:off x="3762375" y="476567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custDataLst>
                <p:tags r:id="rId10"/>
              </p:custDataLst>
            </p:nvPr>
          </p:nvSpPr>
          <p:spPr>
            <a:xfrm flipH="1">
              <a:off x="3291840" y="476567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custDataLst>
                <p:tags r:id="rId11"/>
              </p:custDataLst>
            </p:nvPr>
          </p:nvSpPr>
          <p:spPr>
            <a:xfrm flipH="1" flipV="1">
              <a:off x="2821305" y="476567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custDataLst>
                <p:tags r:id="rId12"/>
              </p:custDataLst>
            </p:nvPr>
          </p:nvSpPr>
          <p:spPr>
            <a:xfrm flipH="1">
              <a:off x="2350770" y="476567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custDataLst>
                <p:tags r:id="rId13"/>
              </p:custDataLst>
            </p:nvPr>
          </p:nvSpPr>
          <p:spPr>
            <a:xfrm flipH="1" flipV="1">
              <a:off x="1880235" y="476567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custDataLst>
                <p:tags r:id="rId14"/>
              </p:custDataLst>
            </p:nvPr>
          </p:nvSpPr>
          <p:spPr>
            <a:xfrm flipH="1">
              <a:off x="1409700" y="476567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custDataLst>
                <p:tags r:id="rId15"/>
              </p:custDataLst>
            </p:nvPr>
          </p:nvSpPr>
          <p:spPr>
            <a:xfrm flipH="1" flipV="1">
              <a:off x="939165" y="4765675"/>
              <a:ext cx="438785" cy="38481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custDataLst>
                <p:tags r:id="rId16"/>
              </p:custDataLst>
            </p:nvPr>
          </p:nvSpPr>
          <p:spPr>
            <a:xfrm flipH="1">
              <a:off x="468630" y="476567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custDataLst>
                <p:tags r:id="rId17"/>
              </p:custDataLst>
            </p:nvPr>
          </p:nvSpPr>
          <p:spPr>
            <a:xfrm flipH="1" flipV="1">
              <a:off x="-1905" y="4765675"/>
              <a:ext cx="438785" cy="38481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custDataLst>
                <p:tags r:id="rId18"/>
              </p:custDataLst>
            </p:nvPr>
          </p:nvSpPr>
          <p:spPr>
            <a:xfrm flipH="1" flipV="1">
              <a:off x="6585585" y="4765040"/>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custDataLst>
                <p:tags r:id="rId19"/>
              </p:custDataLst>
            </p:nvPr>
          </p:nvSpPr>
          <p:spPr>
            <a:xfrm flipH="1">
              <a:off x="7056120" y="4765040"/>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custDataLst>
                <p:tags r:id="rId20"/>
              </p:custDataLst>
            </p:nvPr>
          </p:nvSpPr>
          <p:spPr>
            <a:xfrm flipH="1" flipV="1">
              <a:off x="7526655" y="476567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custDataLst>
                <p:tags r:id="rId21"/>
              </p:custDataLst>
            </p:nvPr>
          </p:nvSpPr>
          <p:spPr>
            <a:xfrm flipH="1">
              <a:off x="7997190" y="4765040"/>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custDataLst>
                <p:tags r:id="rId22"/>
              </p:custDataLst>
            </p:nvPr>
          </p:nvSpPr>
          <p:spPr>
            <a:xfrm flipH="1" flipV="1">
              <a:off x="8467725" y="4765040"/>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custDataLst>
                <p:tags r:id="rId23"/>
              </p:custDataLst>
            </p:nvPr>
          </p:nvSpPr>
          <p:spPr>
            <a:xfrm flipH="1">
              <a:off x="8938260" y="4765040"/>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custDataLst>
                <p:tags r:id="rId24"/>
              </p:custDataLst>
            </p:nvPr>
          </p:nvSpPr>
          <p:spPr>
            <a:xfrm flipH="1" flipV="1">
              <a:off x="9408795" y="4765040"/>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custDataLst>
                <p:tags r:id="rId25"/>
              </p:custDataLst>
            </p:nvPr>
          </p:nvSpPr>
          <p:spPr>
            <a:xfrm flipH="1">
              <a:off x="9879330" y="4765040"/>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custDataLst>
                <p:tags r:id="rId26"/>
              </p:custDataLst>
            </p:nvPr>
          </p:nvSpPr>
          <p:spPr>
            <a:xfrm flipH="1" flipV="1">
              <a:off x="10349865" y="476567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custDataLst>
                <p:tags r:id="rId27"/>
              </p:custDataLst>
            </p:nvPr>
          </p:nvSpPr>
          <p:spPr>
            <a:xfrm flipH="1">
              <a:off x="10820400" y="4765040"/>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custDataLst>
                <p:tags r:id="rId28"/>
              </p:custDataLst>
            </p:nvPr>
          </p:nvSpPr>
          <p:spPr>
            <a:xfrm flipH="1" flipV="1">
              <a:off x="11290935" y="476567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custDataLst>
                <p:tags r:id="rId29"/>
              </p:custDataLst>
            </p:nvPr>
          </p:nvSpPr>
          <p:spPr>
            <a:xfrm flipH="1">
              <a:off x="11761470" y="476567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userDrawn="1">
            <p:custDataLst>
              <p:tags r:id="rId30"/>
            </p:custDataLst>
          </p:nvPr>
        </p:nvGrpSpPr>
        <p:grpSpPr>
          <a:xfrm>
            <a:off x="635" y="1721485"/>
            <a:ext cx="12202160" cy="386080"/>
            <a:chOff x="635" y="1721485"/>
            <a:chExt cx="12202160" cy="386080"/>
          </a:xfrm>
        </p:grpSpPr>
        <p:sp>
          <p:nvSpPr>
            <p:cNvPr id="36" name="等腰三角形 35"/>
            <p:cNvSpPr/>
            <p:nvPr>
              <p:custDataLst>
                <p:tags r:id="rId31"/>
              </p:custDataLst>
            </p:nvPr>
          </p:nvSpPr>
          <p:spPr>
            <a:xfrm flipH="1" flipV="1">
              <a:off x="6117590" y="172148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custDataLst>
                <p:tags r:id="rId32"/>
              </p:custDataLst>
            </p:nvPr>
          </p:nvSpPr>
          <p:spPr>
            <a:xfrm flipH="1">
              <a:off x="5647055" y="172148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custDataLst>
                <p:tags r:id="rId33"/>
              </p:custDataLst>
            </p:nvPr>
          </p:nvSpPr>
          <p:spPr>
            <a:xfrm flipH="1" flipV="1">
              <a:off x="5176520" y="172148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custDataLst>
                <p:tags r:id="rId34"/>
              </p:custDataLst>
            </p:nvPr>
          </p:nvSpPr>
          <p:spPr>
            <a:xfrm flipH="1">
              <a:off x="4705985" y="172148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custDataLst>
                <p:tags r:id="rId35"/>
              </p:custDataLst>
            </p:nvPr>
          </p:nvSpPr>
          <p:spPr>
            <a:xfrm flipH="1" flipV="1">
              <a:off x="4235450" y="172148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custDataLst>
                <p:tags r:id="rId36"/>
              </p:custDataLst>
            </p:nvPr>
          </p:nvSpPr>
          <p:spPr>
            <a:xfrm flipH="1">
              <a:off x="3764915" y="172148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custDataLst>
                <p:tags r:id="rId37"/>
              </p:custDataLst>
            </p:nvPr>
          </p:nvSpPr>
          <p:spPr>
            <a:xfrm flipH="1" flipV="1">
              <a:off x="3294380" y="172148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custDataLst>
                <p:tags r:id="rId38"/>
              </p:custDataLst>
            </p:nvPr>
          </p:nvSpPr>
          <p:spPr>
            <a:xfrm flipH="1">
              <a:off x="2823845" y="172148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custDataLst>
                <p:tags r:id="rId39"/>
              </p:custDataLst>
            </p:nvPr>
          </p:nvSpPr>
          <p:spPr>
            <a:xfrm flipH="1" flipV="1">
              <a:off x="2353310" y="172148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custDataLst>
                <p:tags r:id="rId40"/>
              </p:custDataLst>
            </p:nvPr>
          </p:nvSpPr>
          <p:spPr>
            <a:xfrm flipH="1">
              <a:off x="1882775" y="172148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custDataLst>
                <p:tags r:id="rId41"/>
              </p:custDataLst>
            </p:nvPr>
          </p:nvSpPr>
          <p:spPr>
            <a:xfrm flipH="1" flipV="1">
              <a:off x="1412240" y="172148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custDataLst>
                <p:tags r:id="rId42"/>
              </p:custDataLst>
            </p:nvPr>
          </p:nvSpPr>
          <p:spPr>
            <a:xfrm flipH="1">
              <a:off x="941705" y="1722120"/>
              <a:ext cx="438785" cy="38481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custDataLst>
                <p:tags r:id="rId43"/>
              </p:custDataLst>
            </p:nvPr>
          </p:nvSpPr>
          <p:spPr>
            <a:xfrm flipH="1" flipV="1">
              <a:off x="471170" y="172148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custDataLst>
                <p:tags r:id="rId44"/>
              </p:custDataLst>
            </p:nvPr>
          </p:nvSpPr>
          <p:spPr>
            <a:xfrm flipH="1">
              <a:off x="635" y="1722120"/>
              <a:ext cx="438785" cy="38481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custDataLst>
                <p:tags r:id="rId45"/>
              </p:custDataLst>
            </p:nvPr>
          </p:nvSpPr>
          <p:spPr>
            <a:xfrm flipH="1">
              <a:off x="6588125" y="1722120"/>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custDataLst>
                <p:tags r:id="rId46"/>
              </p:custDataLst>
            </p:nvPr>
          </p:nvSpPr>
          <p:spPr>
            <a:xfrm flipH="1" flipV="1">
              <a:off x="7058660" y="1722120"/>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custDataLst>
                <p:tags r:id="rId47"/>
              </p:custDataLst>
            </p:nvPr>
          </p:nvSpPr>
          <p:spPr>
            <a:xfrm flipH="1">
              <a:off x="7529195" y="172148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custDataLst>
                <p:tags r:id="rId48"/>
              </p:custDataLst>
            </p:nvPr>
          </p:nvSpPr>
          <p:spPr>
            <a:xfrm flipH="1" flipV="1">
              <a:off x="7999730" y="1722120"/>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custDataLst>
                <p:tags r:id="rId49"/>
              </p:custDataLst>
            </p:nvPr>
          </p:nvSpPr>
          <p:spPr>
            <a:xfrm flipH="1">
              <a:off x="8470265" y="1722120"/>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custDataLst>
                <p:tags r:id="rId50"/>
              </p:custDataLst>
            </p:nvPr>
          </p:nvSpPr>
          <p:spPr>
            <a:xfrm flipH="1" flipV="1">
              <a:off x="8940800" y="1722120"/>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custDataLst>
                <p:tags r:id="rId51"/>
              </p:custDataLst>
            </p:nvPr>
          </p:nvSpPr>
          <p:spPr>
            <a:xfrm flipH="1">
              <a:off x="9411335" y="1722120"/>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custDataLst>
                <p:tags r:id="rId52"/>
              </p:custDataLst>
            </p:nvPr>
          </p:nvSpPr>
          <p:spPr>
            <a:xfrm flipH="1" flipV="1">
              <a:off x="9881870" y="1722120"/>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custDataLst>
                <p:tags r:id="rId53"/>
              </p:custDataLst>
            </p:nvPr>
          </p:nvSpPr>
          <p:spPr>
            <a:xfrm flipH="1">
              <a:off x="10352405" y="172148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custDataLst>
                <p:tags r:id="rId54"/>
              </p:custDataLst>
            </p:nvPr>
          </p:nvSpPr>
          <p:spPr>
            <a:xfrm flipH="1" flipV="1">
              <a:off x="10822940" y="1722120"/>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custDataLst>
                <p:tags r:id="rId55"/>
              </p:custDataLst>
            </p:nvPr>
          </p:nvSpPr>
          <p:spPr>
            <a:xfrm flipH="1">
              <a:off x="11293475" y="1721485"/>
              <a:ext cx="438785" cy="385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0"/>
            <p:cNvSpPr/>
            <p:nvPr>
              <p:custDataLst>
                <p:tags r:id="rId56"/>
              </p:custDataLst>
            </p:nvPr>
          </p:nvSpPr>
          <p:spPr>
            <a:xfrm flipH="1" flipV="1">
              <a:off x="11764010" y="1721485"/>
              <a:ext cx="438785" cy="385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日期占位符 3"/>
          <p:cNvSpPr>
            <a:spLocks noGrp="1"/>
          </p:cNvSpPr>
          <p:nvPr userDrawn="1">
            <p:ph type="dt" sz="half" idx="10"/>
            <p:custDataLst>
              <p:tags r:id="rId5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userDrawn="1">
            <p:ph type="ftr" sz="quarter" idx="11"/>
            <p:custDataLst>
              <p:tags r:id="rId58"/>
            </p:custDataLst>
          </p:nvPr>
        </p:nvSpPr>
        <p:spPr/>
        <p:txBody>
          <a:bodyPr/>
          <a:lstStyle/>
          <a:p>
            <a:endParaRPr lang="zh-CN" altLang="en-US"/>
          </a:p>
        </p:txBody>
      </p:sp>
      <p:sp>
        <p:nvSpPr>
          <p:cNvPr id="6" name="灯片编号占位符 5"/>
          <p:cNvSpPr>
            <a:spLocks noGrp="1"/>
          </p:cNvSpPr>
          <p:nvPr userDrawn="1">
            <p:ph type="sldNum" sz="quarter" idx="12"/>
            <p:custDataLst>
              <p:tags r:id="rId59"/>
            </p:custDataLst>
          </p:nvPr>
        </p:nvSpPr>
        <p:spPr/>
        <p:txBody>
          <a:bodyPr/>
          <a:lstStyle/>
          <a:p>
            <a:fld id="{49AE70B2-8BF9-45C0-BB95-33D1B9D3A854}" type="slidenum">
              <a:rPr lang="zh-CN" altLang="en-US" smtClean="0"/>
            </a:fld>
            <a:endParaRPr lang="zh-CN" altLang="en-US"/>
          </a:p>
        </p:txBody>
      </p:sp>
      <p:sp>
        <p:nvSpPr>
          <p:cNvPr id="8" name="标题 7"/>
          <p:cNvSpPr>
            <a:spLocks noGrp="1"/>
          </p:cNvSpPr>
          <p:nvPr>
            <p:ph type="title" hasCustomPrompt="1"/>
            <p:custDataLst>
              <p:tags r:id="rId60"/>
            </p:custDataLst>
          </p:nvPr>
        </p:nvSpPr>
        <p:spPr>
          <a:xfrm>
            <a:off x="2838262" y="3760470"/>
            <a:ext cx="6875159" cy="736600"/>
          </a:xfrm>
        </p:spPr>
        <p:txBody>
          <a:bodyPr lIns="90000" tIns="46800" rIns="90000" bIns="46800">
            <a:normAutofit/>
          </a:bodyPr>
          <a:lstStyle>
            <a:lvl1pPr algn="ctr">
              <a:defRPr sz="3600" b="0" baseline="0">
                <a:solidFill>
                  <a:schemeClr val="bg1"/>
                </a:solidFill>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buildings-books-architect-shelf"/>
          <p:cNvPicPr>
            <a:picLocks noChangeAspect="1"/>
          </p:cNvPicPr>
          <p:nvPr userDrawn="1">
            <p:custDataLst>
              <p:tags r:id="rId2"/>
            </p:custDataLst>
          </p:nvPr>
        </p:nvPicPr>
        <p:blipFill>
          <a:blip r:embed="rId3"/>
          <a:srcRect/>
          <a:stretch>
            <a:fillRect/>
          </a:stretch>
        </p:blipFill>
        <p:spPr>
          <a:xfrm>
            <a:off x="318" y="13018"/>
            <a:ext cx="4787265" cy="6832600"/>
          </a:xfrm>
          <a:custGeom>
            <a:avLst/>
            <a:gdLst/>
            <a:ahLst/>
            <a:cxnLst>
              <a:cxn ang="3">
                <a:pos x="hc" y="t"/>
              </a:cxn>
              <a:cxn ang="cd2">
                <a:pos x="l" y="vc"/>
              </a:cxn>
              <a:cxn ang="cd4">
                <a:pos x="hc" y="b"/>
              </a:cxn>
              <a:cxn ang="0">
                <a:pos x="r" y="vc"/>
              </a:cxn>
            </a:cxnLst>
            <a:rect l="l" t="t" r="r" b="b"/>
            <a:pathLst>
              <a:path w="7539" h="10760">
                <a:moveTo>
                  <a:pt x="0" y="0"/>
                </a:moveTo>
                <a:lnTo>
                  <a:pt x="7539" y="5210"/>
                </a:lnTo>
                <a:lnTo>
                  <a:pt x="0" y="10760"/>
                </a:lnTo>
                <a:lnTo>
                  <a:pt x="0" y="0"/>
                </a:lnTo>
                <a:close/>
              </a:path>
            </a:pathLst>
          </a:custGeom>
        </p:spPr>
      </p:pic>
      <p:sp>
        <p:nvSpPr>
          <p:cNvPr id="7" name="等腰三角形 6"/>
          <p:cNvSpPr/>
          <p:nvPr userDrawn="1">
            <p:custDataLst>
              <p:tags r:id="rId4"/>
            </p:custDataLst>
          </p:nvPr>
        </p:nvSpPr>
        <p:spPr>
          <a:xfrm rot="16200000" flipV="1">
            <a:off x="-1445260" y="1458595"/>
            <a:ext cx="6832600" cy="3941445"/>
          </a:xfrm>
          <a:prstGeom prst="triangle">
            <a:avLst>
              <a:gd name="adj" fmla="val 49581"/>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5"/>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8716384" y="1811319"/>
            <a:ext cx="2618856" cy="323535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1"/>
          <p:cNvSpPr/>
          <p:nvPr>
            <p:ph type="ctrTitle" idx="2" hasCustomPrompt="1"/>
            <p:custDataLst>
              <p:tags r:id="rId7"/>
            </p:custDataLst>
          </p:nvPr>
        </p:nvSpPr>
        <p:spPr>
          <a:xfrm>
            <a:off x="916858" y="2373457"/>
            <a:ext cx="6646785" cy="2160931"/>
          </a:xfr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flipH="1">
            <a:off x="7413625" y="12065"/>
            <a:ext cx="4786630" cy="6833235"/>
            <a:chOff x="1" y="20"/>
            <a:chExt cx="7538" cy="10761"/>
          </a:xfrm>
        </p:grpSpPr>
        <p:pic>
          <p:nvPicPr>
            <p:cNvPr id="7" name="图片 6" descr="buildings-books-architect-shelf"/>
            <p:cNvPicPr>
              <a:picLocks noChangeAspect="1"/>
            </p:cNvPicPr>
            <p:nvPr>
              <p:custDataLst>
                <p:tags r:id="rId3"/>
              </p:custDataLst>
            </p:nvPr>
          </p:nvPicPr>
          <p:blipFill>
            <a:blip r:embed="rId4"/>
            <a:srcRect/>
            <a:stretch>
              <a:fillRect/>
            </a:stretch>
          </p:blipFill>
          <p:spPr>
            <a:xfrm>
              <a:off x="1" y="21"/>
              <a:ext cx="7539" cy="10760"/>
            </a:xfrm>
            <a:custGeom>
              <a:avLst/>
              <a:gdLst/>
              <a:ahLst/>
              <a:cxnLst>
                <a:cxn ang="3">
                  <a:pos x="hc" y="t"/>
                </a:cxn>
                <a:cxn ang="cd2">
                  <a:pos x="l" y="vc"/>
                </a:cxn>
                <a:cxn ang="cd4">
                  <a:pos x="hc" y="b"/>
                </a:cxn>
                <a:cxn ang="0">
                  <a:pos x="r" y="vc"/>
                </a:cxn>
              </a:cxnLst>
              <a:rect l="l" t="t" r="r" b="b"/>
              <a:pathLst>
                <a:path w="7539" h="10760">
                  <a:moveTo>
                    <a:pt x="0" y="0"/>
                  </a:moveTo>
                  <a:lnTo>
                    <a:pt x="7539" y="5210"/>
                  </a:lnTo>
                  <a:lnTo>
                    <a:pt x="0" y="10760"/>
                  </a:lnTo>
                  <a:lnTo>
                    <a:pt x="0" y="0"/>
                  </a:lnTo>
                  <a:close/>
                </a:path>
              </a:pathLst>
            </a:custGeom>
          </p:spPr>
        </p:pic>
        <p:sp>
          <p:nvSpPr>
            <p:cNvPr id="8" name="等腰三角形 7"/>
            <p:cNvSpPr/>
            <p:nvPr>
              <p:custDataLst>
                <p:tags r:id="rId5"/>
              </p:custDataLst>
            </p:nvPr>
          </p:nvSpPr>
          <p:spPr>
            <a:xfrm rot="16200000" flipV="1">
              <a:off x="-2276" y="2297"/>
              <a:ext cx="10760" cy="6207"/>
            </a:xfrm>
            <a:prstGeom prst="triangle">
              <a:avLst>
                <a:gd name="adj" fmla="val 49581"/>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等腰三角形 9"/>
          <p:cNvSpPr/>
          <p:nvPr>
            <p:custDataLst>
              <p:tags r:id="rId6"/>
            </p:custDataLst>
          </p:nvPr>
        </p:nvSpPr>
        <p:spPr>
          <a:xfrm flipV="1">
            <a:off x="4847590" y="3176270"/>
            <a:ext cx="256369" cy="22509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custDataLst>
              <p:tags r:id="rId7"/>
            </p:custDataLst>
          </p:nvPr>
        </p:nvSpPr>
        <p:spPr>
          <a:xfrm>
            <a:off x="5134879" y="3176270"/>
            <a:ext cx="256369" cy="22509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custDataLst>
              <p:tags r:id="rId8"/>
            </p:custDataLst>
          </p:nvPr>
        </p:nvSpPr>
        <p:spPr>
          <a:xfrm flipV="1">
            <a:off x="5422168" y="3176270"/>
            <a:ext cx="256369" cy="22509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custDataLst>
              <p:tags r:id="rId9"/>
            </p:custDataLst>
          </p:nvPr>
        </p:nvSpPr>
        <p:spPr>
          <a:xfrm>
            <a:off x="5709456" y="3176270"/>
            <a:ext cx="256369" cy="22509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10"/>
            </p:custDataLst>
          </p:nvPr>
        </p:nvSpPr>
        <p:spPr>
          <a:xfrm>
            <a:off x="942872" y="2720029"/>
            <a:ext cx="5433646" cy="1106805"/>
          </a:xfrm>
        </p:spPr>
        <p:txBody>
          <a:bodyPr vert="horz" lIns="91440" tIns="45720" rIns="91440" bIns="45720" rtlCol="0" anchor="b" anchorCtr="0">
            <a:normAutofit/>
          </a:bodyPr>
          <a:lstStyle>
            <a:lvl1pPr marL="0" marR="0" algn="l" defTabSz="914400" rtl="0" eaLnBrk="1" fontAlgn="auto" latinLnBrk="0" hangingPunct="1">
              <a:lnSpc>
                <a:spcPct val="100000"/>
              </a:lnSpc>
              <a:buNone/>
              <a:defRPr kumimoji="0" lang="zh-CN" altLang="en-US" sz="6600" b="0" i="0" u="none" strike="noStrike" kern="1200" cap="none" spc="600" normalizeH="0" baseline="0" noProof="1" dirty="0">
                <a:solidFill>
                  <a:schemeClr val="tx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userDrawn="1">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2"/>
            </p:custDataLst>
          </p:nvPr>
        </p:nvSpPr>
        <p:spPr/>
        <p:txBody>
          <a:bodyPr/>
          <a:lstStyle/>
          <a:p>
            <a:endParaRPr lang="zh-CN" altLang="en-US"/>
          </a:p>
        </p:txBody>
      </p:sp>
      <p:sp>
        <p:nvSpPr>
          <p:cNvPr id="5" name="灯片编号占位符 4"/>
          <p:cNvSpPr>
            <a:spLocks noGrp="1"/>
          </p:cNvSpPr>
          <p:nvPr userDrawn="1">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17" name="文本占位符 16"/>
          <p:cNvSpPr>
            <a:spLocks noGrp="1"/>
          </p:cNvSpPr>
          <p:nvPr>
            <p:ph type="body" sz="quarter" idx="13" hasCustomPrompt="1"/>
            <p:custDataLst>
              <p:tags r:id="rId14"/>
            </p:custDataLst>
          </p:nvPr>
        </p:nvSpPr>
        <p:spPr>
          <a:xfrm>
            <a:off x="942975" y="3943985"/>
            <a:ext cx="5433543" cy="866140"/>
          </a:xfrm>
        </p:spPr>
        <p:txBody>
          <a:bodyPr lIns="91440" tIns="45720" rIns="91440" bIns="45720">
            <a:normAutofit/>
          </a:bodyPr>
          <a:lstStyle>
            <a:lvl1pPr marL="0" indent="0">
              <a:buNone/>
              <a:defRPr sz="2000" baseline="0">
                <a:latin typeface="Arial" panose="020B0604020202020204" pitchFamily="34" charset="0"/>
              </a:defRPr>
            </a:lvl1pPr>
          </a:lstStyle>
          <a:p>
            <a:pPr lvl="0"/>
            <a:r>
              <a:rPr lang="zh-CN" altLang="en-US" dirty="0"/>
              <a:t>单击此处编辑副标题</a:t>
            </a:r>
            <a:endParaRPr lang="zh-CN" altLang="en-US" dirty="0"/>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1440" tIns="45720" rIns="91440" bIns="45720">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grpSp>
        <p:nvGrpSpPr>
          <p:cNvPr id="37" name="组合 36"/>
          <p:cNvGrpSpPr/>
          <p:nvPr userDrawn="1">
            <p:custDataLst>
              <p:tags r:id="rId5"/>
            </p:custDataLst>
          </p:nvPr>
        </p:nvGrpSpPr>
        <p:grpSpPr>
          <a:xfrm>
            <a:off x="10748645" y="6388100"/>
            <a:ext cx="1195705" cy="240030"/>
            <a:chOff x="673" y="9297"/>
            <a:chExt cx="3725" cy="748"/>
          </a:xfrm>
        </p:grpSpPr>
        <p:sp>
          <p:nvSpPr>
            <p:cNvPr id="38" name="等腰三角形 37"/>
            <p:cNvSpPr/>
            <p:nvPr>
              <p:custDataLst>
                <p:tags r:id="rId6"/>
              </p:custDataLst>
            </p:nvPr>
          </p:nvSpPr>
          <p:spPr>
            <a:xfrm flipV="1">
              <a:off x="673" y="9297"/>
              <a:ext cx="854" cy="74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9" name="等腰三角形 38"/>
            <p:cNvSpPr/>
            <p:nvPr>
              <p:custDataLst>
                <p:tags r:id="rId7"/>
              </p:custDataLst>
            </p:nvPr>
          </p:nvSpPr>
          <p:spPr>
            <a:xfrm>
              <a:off x="1630" y="9297"/>
              <a:ext cx="854" cy="74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0" name="等腰三角形 39"/>
            <p:cNvSpPr/>
            <p:nvPr>
              <p:custDataLst>
                <p:tags r:id="rId8"/>
              </p:custDataLst>
            </p:nvPr>
          </p:nvSpPr>
          <p:spPr>
            <a:xfrm flipV="1">
              <a:off x="2587" y="9297"/>
              <a:ext cx="854" cy="74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a typeface="微软雅黑" panose="020B0503020204020204" charset="-122"/>
              </a:endParaRPr>
            </a:p>
          </p:txBody>
        </p:sp>
        <p:sp>
          <p:nvSpPr>
            <p:cNvPr id="41" name="等腰三角形 40"/>
            <p:cNvSpPr/>
            <p:nvPr>
              <p:custDataLst>
                <p:tags r:id="rId9"/>
              </p:custDataLst>
            </p:nvPr>
          </p:nvSpPr>
          <p:spPr>
            <a:xfrm>
              <a:off x="3544" y="9297"/>
              <a:ext cx="854" cy="74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grpSp>
        <p:nvGrpSpPr>
          <p:cNvPr id="16" name="组合 15"/>
          <p:cNvGrpSpPr/>
          <p:nvPr userDrawn="1">
            <p:custDataLst>
              <p:tags r:id="rId5"/>
            </p:custDataLst>
          </p:nvPr>
        </p:nvGrpSpPr>
        <p:grpSpPr>
          <a:xfrm rot="0">
            <a:off x="10822305" y="6388100"/>
            <a:ext cx="1195705" cy="240665"/>
            <a:chOff x="10822305" y="6388100"/>
            <a:chExt cx="1195705" cy="240351"/>
          </a:xfrm>
        </p:grpSpPr>
        <p:sp>
          <p:nvSpPr>
            <p:cNvPr id="38" name="等腰三角形 37"/>
            <p:cNvSpPr/>
            <p:nvPr>
              <p:custDataLst>
                <p:tags r:id="rId6"/>
              </p:custDataLst>
            </p:nvPr>
          </p:nvSpPr>
          <p:spPr>
            <a:xfrm flipV="1">
              <a:off x="10822305" y="6388100"/>
              <a:ext cx="274129" cy="2403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9" name="等腰三角形 38"/>
            <p:cNvSpPr/>
            <p:nvPr>
              <p:custDataLst>
                <p:tags r:id="rId7"/>
              </p:custDataLst>
            </p:nvPr>
          </p:nvSpPr>
          <p:spPr>
            <a:xfrm>
              <a:off x="11129497" y="6388100"/>
              <a:ext cx="274129" cy="2403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0" name="等腰三角形 39"/>
            <p:cNvSpPr/>
            <p:nvPr>
              <p:custDataLst>
                <p:tags r:id="rId8"/>
              </p:custDataLst>
            </p:nvPr>
          </p:nvSpPr>
          <p:spPr>
            <a:xfrm flipV="1">
              <a:off x="11436689" y="6388100"/>
              <a:ext cx="274129" cy="2403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1" name="等腰三角形 40"/>
            <p:cNvSpPr/>
            <p:nvPr>
              <p:custDataLst>
                <p:tags r:id="rId9"/>
              </p:custDataLst>
            </p:nvPr>
          </p:nvSpPr>
          <p:spPr>
            <a:xfrm>
              <a:off x="11743881" y="6388100"/>
              <a:ext cx="274129" cy="2403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grpSp>
      <p:grpSp>
        <p:nvGrpSpPr>
          <p:cNvPr id="15" name="组合 14"/>
          <p:cNvGrpSpPr/>
          <p:nvPr userDrawn="1">
            <p:custDataLst>
              <p:tags r:id="rId10"/>
            </p:custDataLst>
          </p:nvPr>
        </p:nvGrpSpPr>
        <p:grpSpPr>
          <a:xfrm rot="0">
            <a:off x="183515" y="231140"/>
            <a:ext cx="1195705" cy="240665"/>
            <a:chOff x="183515" y="231140"/>
            <a:chExt cx="1195705" cy="240351"/>
          </a:xfrm>
        </p:grpSpPr>
        <p:sp>
          <p:nvSpPr>
            <p:cNvPr id="9" name="等腰三角形 8"/>
            <p:cNvSpPr/>
            <p:nvPr>
              <p:custDataLst>
                <p:tags r:id="rId11"/>
              </p:custDataLst>
            </p:nvPr>
          </p:nvSpPr>
          <p:spPr>
            <a:xfrm flipV="1">
              <a:off x="183515" y="231140"/>
              <a:ext cx="274129" cy="2403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0" name="等腰三角形 9"/>
            <p:cNvSpPr/>
            <p:nvPr>
              <p:custDataLst>
                <p:tags r:id="rId12"/>
              </p:custDataLst>
            </p:nvPr>
          </p:nvSpPr>
          <p:spPr>
            <a:xfrm>
              <a:off x="490707" y="231140"/>
              <a:ext cx="274129" cy="2403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1" name="等腰三角形 10"/>
            <p:cNvSpPr/>
            <p:nvPr>
              <p:custDataLst>
                <p:tags r:id="rId13"/>
              </p:custDataLst>
            </p:nvPr>
          </p:nvSpPr>
          <p:spPr>
            <a:xfrm flipV="1">
              <a:off x="797899" y="231140"/>
              <a:ext cx="274129" cy="2403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2" name="等腰三角形 11"/>
            <p:cNvSpPr/>
            <p:nvPr>
              <p:custDataLst>
                <p:tags r:id="rId14"/>
              </p:custDataLst>
            </p:nvPr>
          </p:nvSpPr>
          <p:spPr>
            <a:xfrm>
              <a:off x="1105091" y="231140"/>
              <a:ext cx="274129" cy="2403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5"/>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title" hasCustomPrompt="1"/>
            <p:custDataLst>
              <p:tags r:id="rId16"/>
            </p:custDataLst>
          </p:nvPr>
        </p:nvSpPr>
        <p:spPr>
          <a:xfrm>
            <a:off x="1281600" y="1249200"/>
            <a:ext cx="9626400" cy="723600"/>
          </a:xfrm>
        </p:spPr>
        <p:txBody>
          <a:bodyPr lIns="91440" tIns="45720" rIns="91440" bIns="4572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7"/>
            </p:custDataLst>
          </p:nvPr>
        </p:nvSpPr>
        <p:spPr>
          <a:xfrm>
            <a:off x="1281113" y="2163600"/>
            <a:ext cx="9626600" cy="3445200"/>
          </a:xfrm>
        </p:spPr>
        <p:txBody>
          <a:bodyPr lIns="91440" tIns="45720" rIns="91440" bIns="45720"/>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lIns="91440" tIns="45720" rIns="91440" bIns="4572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lIns="91440" tIns="45720" rIns="91440" bIns="45720"/>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lIns="91440" tIns="45720" rIns="91440" bIns="45720"/>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6" name="组合 5"/>
          <p:cNvGrpSpPr/>
          <p:nvPr userDrawn="1">
            <p:custDataLst>
              <p:tags r:id="rId9"/>
            </p:custDataLst>
          </p:nvPr>
        </p:nvGrpSpPr>
        <p:grpSpPr>
          <a:xfrm>
            <a:off x="224151" y="5550853"/>
            <a:ext cx="240351" cy="1195704"/>
            <a:chOff x="224151" y="5550853"/>
            <a:chExt cx="240351" cy="1195704"/>
          </a:xfrm>
        </p:grpSpPr>
        <p:sp>
          <p:nvSpPr>
            <p:cNvPr id="38" name="等腰三角形 37"/>
            <p:cNvSpPr/>
            <p:nvPr>
              <p:custDataLst>
                <p:tags r:id="rId10"/>
              </p:custDataLst>
            </p:nvPr>
          </p:nvSpPr>
          <p:spPr>
            <a:xfrm rot="5400000" flipH="1" flipV="1">
              <a:off x="207262" y="6489317"/>
              <a:ext cx="274129" cy="2403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9" name="等腰三角形 38"/>
            <p:cNvSpPr/>
            <p:nvPr>
              <p:custDataLst>
                <p:tags r:id="rId11"/>
              </p:custDataLst>
            </p:nvPr>
          </p:nvSpPr>
          <p:spPr>
            <a:xfrm rot="5400000" flipH="1">
              <a:off x="207262" y="6182125"/>
              <a:ext cx="274129" cy="2403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0" name="等腰三角形 39"/>
            <p:cNvSpPr/>
            <p:nvPr>
              <p:custDataLst>
                <p:tags r:id="rId12"/>
              </p:custDataLst>
            </p:nvPr>
          </p:nvSpPr>
          <p:spPr>
            <a:xfrm rot="5400000" flipH="1" flipV="1">
              <a:off x="207262" y="5874934"/>
              <a:ext cx="274129" cy="2403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1" name="等腰三角形 40"/>
            <p:cNvSpPr/>
            <p:nvPr>
              <p:custDataLst>
                <p:tags r:id="rId13"/>
              </p:custDataLst>
            </p:nvPr>
          </p:nvSpPr>
          <p:spPr>
            <a:xfrm rot="5400000" flipH="1">
              <a:off x="207262" y="5567742"/>
              <a:ext cx="274129" cy="2403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gr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lIns="91440" tIns="45720" rIns="91440" bIns="4572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lIns="91440" tIns="45720" rIns="91440" bIns="45720"/>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lIns="91440" tIns="45720" rIns="91440" bIns="45720"/>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9"/>
            </p:custDataLst>
          </p:nvPr>
        </p:nvGrpSpPr>
        <p:grpSpPr>
          <a:xfrm rot="0">
            <a:off x="11397615" y="288925"/>
            <a:ext cx="581660" cy="240665"/>
            <a:chOff x="11397615" y="288925"/>
            <a:chExt cx="581660" cy="240665"/>
          </a:xfrm>
        </p:grpSpPr>
        <p:sp>
          <p:nvSpPr>
            <p:cNvPr id="38" name="等腰三角形 37"/>
            <p:cNvSpPr/>
            <p:nvPr userDrawn="1">
              <p:custDataLst>
                <p:tags r:id="rId10"/>
              </p:custDataLst>
            </p:nvPr>
          </p:nvSpPr>
          <p:spPr>
            <a:xfrm flipH="1" flipV="1">
              <a:off x="11704955" y="288925"/>
              <a:ext cx="274320" cy="24066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9" name="等腰三角形 38"/>
            <p:cNvSpPr/>
            <p:nvPr userDrawn="1">
              <p:custDataLst>
                <p:tags r:id="rId11"/>
              </p:custDataLst>
            </p:nvPr>
          </p:nvSpPr>
          <p:spPr>
            <a:xfrm flipH="1">
              <a:off x="11397615" y="288925"/>
              <a:ext cx="274320" cy="2406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grpSp>
      <p:grpSp>
        <p:nvGrpSpPr>
          <p:cNvPr id="14" name="组合 13"/>
          <p:cNvGrpSpPr/>
          <p:nvPr userDrawn="1">
            <p:custDataLst>
              <p:tags r:id="rId12"/>
            </p:custDataLst>
          </p:nvPr>
        </p:nvGrpSpPr>
        <p:grpSpPr>
          <a:xfrm rot="0">
            <a:off x="184150" y="288925"/>
            <a:ext cx="581025" cy="240665"/>
            <a:chOff x="184150" y="288925"/>
            <a:chExt cx="581025" cy="240665"/>
          </a:xfrm>
        </p:grpSpPr>
        <p:sp>
          <p:nvSpPr>
            <p:cNvPr id="40" name="等腰三角形 39"/>
            <p:cNvSpPr/>
            <p:nvPr userDrawn="1">
              <p:custDataLst>
                <p:tags r:id="rId13"/>
              </p:custDataLst>
            </p:nvPr>
          </p:nvSpPr>
          <p:spPr>
            <a:xfrm flipV="1">
              <a:off x="184150" y="288925"/>
              <a:ext cx="274320" cy="24066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1" name="等腰三角形 40"/>
            <p:cNvSpPr/>
            <p:nvPr userDrawn="1">
              <p:custDataLst>
                <p:tags r:id="rId14"/>
              </p:custDataLst>
            </p:nvPr>
          </p:nvSpPr>
          <p:spPr>
            <a:xfrm>
              <a:off x="490855" y="288925"/>
              <a:ext cx="274320" cy="2406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gr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04800" y="669600"/>
            <a:ext cx="10976400" cy="565200"/>
          </a:xfrm>
        </p:spPr>
        <p:txBody>
          <a:bodyPr lIns="91440" tIns="45720" rIns="91440" bIns="4572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lIns="91440" tIns="45720" rIns="91440" bIns="45720"/>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lIns="91440" tIns="45720" rIns="91440" bIns="45720"/>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0" name="组合 9"/>
          <p:cNvGrpSpPr/>
          <p:nvPr userDrawn="1">
            <p:custDataLst>
              <p:tags r:id="rId9"/>
            </p:custDataLst>
          </p:nvPr>
        </p:nvGrpSpPr>
        <p:grpSpPr>
          <a:xfrm flipH="1">
            <a:off x="11397615" y="288925"/>
            <a:ext cx="581660" cy="240030"/>
            <a:chOff x="16973" y="455"/>
            <a:chExt cx="916" cy="378"/>
          </a:xfrm>
        </p:grpSpPr>
        <p:sp>
          <p:nvSpPr>
            <p:cNvPr id="11" name="等腰三角形 10"/>
            <p:cNvSpPr/>
            <p:nvPr userDrawn="1">
              <p:custDataLst>
                <p:tags r:id="rId10"/>
              </p:custDataLst>
            </p:nvPr>
          </p:nvSpPr>
          <p:spPr>
            <a:xfrm flipV="1">
              <a:off x="16973" y="455"/>
              <a:ext cx="432" cy="37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2" name="等腰三角形 11"/>
            <p:cNvSpPr/>
            <p:nvPr userDrawn="1">
              <p:custDataLst>
                <p:tags r:id="rId11"/>
              </p:custDataLst>
            </p:nvPr>
          </p:nvSpPr>
          <p:spPr>
            <a:xfrm>
              <a:off x="17457" y="455"/>
              <a:ext cx="432" cy="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gr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lIns="91440" tIns="45720" rIns="91440" bIns="45720"/>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lIns="91440" tIns="45720" rIns="91440" bIns="45720"/>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lIns="91440" tIns="45720" rIns="91440" bIns="45720"/>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lIns="91440" tIns="45720" rIns="91440" bIns="45720"/>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8" name="组合 7"/>
          <p:cNvGrpSpPr/>
          <p:nvPr userDrawn="1">
            <p:custDataLst>
              <p:tags r:id="rId11"/>
            </p:custDataLst>
          </p:nvPr>
        </p:nvGrpSpPr>
        <p:grpSpPr>
          <a:xfrm rot="0">
            <a:off x="147320" y="6185535"/>
            <a:ext cx="432435" cy="481330"/>
            <a:chOff x="147320" y="6185535"/>
            <a:chExt cx="432435" cy="481330"/>
          </a:xfrm>
        </p:grpSpPr>
        <p:sp>
          <p:nvSpPr>
            <p:cNvPr id="20" name="等腰三角形 19"/>
            <p:cNvSpPr/>
            <p:nvPr userDrawn="1">
              <p:custDataLst>
                <p:tags r:id="rId12"/>
              </p:custDataLst>
            </p:nvPr>
          </p:nvSpPr>
          <p:spPr>
            <a:xfrm flipV="1">
              <a:off x="147320" y="6185535"/>
              <a:ext cx="274320" cy="24066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21" name="等腰三角形 20"/>
            <p:cNvSpPr/>
            <p:nvPr userDrawn="1">
              <p:custDataLst>
                <p:tags r:id="rId13"/>
              </p:custDataLst>
            </p:nvPr>
          </p:nvSpPr>
          <p:spPr>
            <a:xfrm>
              <a:off x="305435" y="6426200"/>
              <a:ext cx="274320" cy="2406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grpSp>
      <p:grpSp>
        <p:nvGrpSpPr>
          <p:cNvPr id="6" name="组合 5"/>
          <p:cNvGrpSpPr/>
          <p:nvPr userDrawn="1">
            <p:custDataLst>
              <p:tags r:id="rId14"/>
            </p:custDataLst>
          </p:nvPr>
        </p:nvGrpSpPr>
        <p:grpSpPr>
          <a:xfrm rot="0">
            <a:off x="11586210" y="6184900"/>
            <a:ext cx="432435" cy="481330"/>
            <a:chOff x="11586210" y="6184900"/>
            <a:chExt cx="432435" cy="481330"/>
          </a:xfrm>
        </p:grpSpPr>
        <p:sp>
          <p:nvSpPr>
            <p:cNvPr id="24" name="等腰三角形 23"/>
            <p:cNvSpPr/>
            <p:nvPr userDrawn="1">
              <p:custDataLst>
                <p:tags r:id="rId15"/>
              </p:custDataLst>
            </p:nvPr>
          </p:nvSpPr>
          <p:spPr>
            <a:xfrm>
              <a:off x="11586210" y="6425565"/>
              <a:ext cx="274320" cy="24066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25" name="等腰三角形 24"/>
            <p:cNvSpPr/>
            <p:nvPr userDrawn="1">
              <p:custDataLst>
                <p:tags r:id="rId16"/>
              </p:custDataLst>
            </p:nvPr>
          </p:nvSpPr>
          <p:spPr>
            <a:xfrm flipV="1">
              <a:off x="11744325" y="6184900"/>
              <a:ext cx="274320" cy="2406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gr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6" name="等腰三角形 95"/>
          <p:cNvSpPr/>
          <p:nvPr userDrawn="1">
            <p:custDataLst>
              <p:tags r:id="rId2"/>
            </p:custDataLst>
          </p:nvPr>
        </p:nvSpPr>
        <p:spPr>
          <a:xfrm flipH="1" flipV="1">
            <a:off x="9457055" y="32766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98" name="等腰三角形 97"/>
          <p:cNvSpPr/>
          <p:nvPr userDrawn="1">
            <p:custDataLst>
              <p:tags r:id="rId3"/>
            </p:custDataLst>
          </p:nvPr>
        </p:nvSpPr>
        <p:spPr>
          <a:xfrm flipH="1" flipV="1">
            <a:off x="8029575" y="32766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00" name="等腰三角形 99"/>
          <p:cNvSpPr/>
          <p:nvPr userDrawn="1">
            <p:custDataLst>
              <p:tags r:id="rId4"/>
            </p:custDataLst>
          </p:nvPr>
        </p:nvSpPr>
        <p:spPr>
          <a:xfrm flipH="1" flipV="1">
            <a:off x="6602095" y="32766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02" name="等腰三角形 101"/>
          <p:cNvSpPr/>
          <p:nvPr userDrawn="1">
            <p:custDataLst>
              <p:tags r:id="rId5"/>
            </p:custDataLst>
          </p:nvPr>
        </p:nvSpPr>
        <p:spPr>
          <a:xfrm flipH="1" flipV="1">
            <a:off x="5174615" y="32766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04" name="等腰三角形 103"/>
          <p:cNvSpPr/>
          <p:nvPr userDrawn="1">
            <p:custDataLst>
              <p:tags r:id="rId6"/>
            </p:custDataLst>
          </p:nvPr>
        </p:nvSpPr>
        <p:spPr>
          <a:xfrm flipH="1" flipV="1">
            <a:off x="3747135" y="32766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06" name="等腰三角形 105"/>
          <p:cNvSpPr/>
          <p:nvPr userDrawn="1">
            <p:custDataLst>
              <p:tags r:id="rId7"/>
            </p:custDataLst>
          </p:nvPr>
        </p:nvSpPr>
        <p:spPr>
          <a:xfrm flipH="1" flipV="1">
            <a:off x="2319655" y="32766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08" name="等腰三角形 107"/>
          <p:cNvSpPr/>
          <p:nvPr userDrawn="1">
            <p:custDataLst>
              <p:tags r:id="rId8"/>
            </p:custDataLst>
          </p:nvPr>
        </p:nvSpPr>
        <p:spPr>
          <a:xfrm flipH="1" flipV="1">
            <a:off x="892175" y="32766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11" name="等腰三角形 110"/>
          <p:cNvSpPr/>
          <p:nvPr userDrawn="1">
            <p:custDataLst>
              <p:tags r:id="rId9"/>
            </p:custDataLst>
          </p:nvPr>
        </p:nvSpPr>
        <p:spPr>
          <a:xfrm flipH="1" flipV="1">
            <a:off x="10884535" y="328295"/>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25" name="等腰三角形 124"/>
          <p:cNvSpPr/>
          <p:nvPr userDrawn="1">
            <p:custDataLst>
              <p:tags r:id="rId10"/>
            </p:custDataLst>
          </p:nvPr>
        </p:nvSpPr>
        <p:spPr>
          <a:xfrm flipH="1">
            <a:off x="8743315" y="327660"/>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26" name="等腰三角形 125"/>
          <p:cNvSpPr/>
          <p:nvPr userDrawn="1">
            <p:custDataLst>
              <p:tags r:id="rId11"/>
            </p:custDataLst>
          </p:nvPr>
        </p:nvSpPr>
        <p:spPr>
          <a:xfrm flipH="1">
            <a:off x="7315835" y="327660"/>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27" name="等腰三角形 126"/>
          <p:cNvSpPr/>
          <p:nvPr userDrawn="1">
            <p:custDataLst>
              <p:tags r:id="rId12"/>
            </p:custDataLst>
          </p:nvPr>
        </p:nvSpPr>
        <p:spPr>
          <a:xfrm flipH="1">
            <a:off x="5888355" y="327660"/>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28" name="等腰三角形 127"/>
          <p:cNvSpPr/>
          <p:nvPr userDrawn="1">
            <p:custDataLst>
              <p:tags r:id="rId13"/>
            </p:custDataLst>
          </p:nvPr>
        </p:nvSpPr>
        <p:spPr>
          <a:xfrm flipH="1">
            <a:off x="4460875" y="327660"/>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29" name="等腰三角形 128"/>
          <p:cNvSpPr/>
          <p:nvPr userDrawn="1">
            <p:custDataLst>
              <p:tags r:id="rId14"/>
            </p:custDataLst>
          </p:nvPr>
        </p:nvSpPr>
        <p:spPr>
          <a:xfrm flipH="1">
            <a:off x="3033395" y="327660"/>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30" name="等腰三角形 129"/>
          <p:cNvSpPr/>
          <p:nvPr userDrawn="1">
            <p:custDataLst>
              <p:tags r:id="rId15"/>
            </p:custDataLst>
          </p:nvPr>
        </p:nvSpPr>
        <p:spPr>
          <a:xfrm flipH="1">
            <a:off x="1605915" y="328295"/>
            <a:ext cx="427990" cy="37528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31" name="等腰三角形 130"/>
          <p:cNvSpPr/>
          <p:nvPr userDrawn="1">
            <p:custDataLst>
              <p:tags r:id="rId16"/>
            </p:custDataLst>
          </p:nvPr>
        </p:nvSpPr>
        <p:spPr>
          <a:xfrm flipH="1">
            <a:off x="178435" y="328295"/>
            <a:ext cx="427990" cy="37528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32" name="等腰三角形 131"/>
          <p:cNvSpPr/>
          <p:nvPr userDrawn="1">
            <p:custDataLst>
              <p:tags r:id="rId17"/>
            </p:custDataLst>
          </p:nvPr>
        </p:nvSpPr>
        <p:spPr>
          <a:xfrm flipH="1">
            <a:off x="10170795" y="328295"/>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33" name="等腰三角形 132"/>
          <p:cNvSpPr/>
          <p:nvPr userDrawn="1">
            <p:custDataLst>
              <p:tags r:id="rId18"/>
            </p:custDataLst>
          </p:nvPr>
        </p:nvSpPr>
        <p:spPr>
          <a:xfrm flipH="1">
            <a:off x="11598275" y="328295"/>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7" name="等腰三角形 36"/>
          <p:cNvSpPr/>
          <p:nvPr userDrawn="1">
            <p:custDataLst>
              <p:tags r:id="rId19"/>
            </p:custDataLst>
          </p:nvPr>
        </p:nvSpPr>
        <p:spPr>
          <a:xfrm flipH="1">
            <a:off x="9457055" y="629158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39" name="等腰三角形 38"/>
          <p:cNvSpPr/>
          <p:nvPr userDrawn="1">
            <p:custDataLst>
              <p:tags r:id="rId20"/>
            </p:custDataLst>
          </p:nvPr>
        </p:nvSpPr>
        <p:spPr>
          <a:xfrm flipH="1">
            <a:off x="8029575" y="629158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1" name="等腰三角形 40"/>
          <p:cNvSpPr/>
          <p:nvPr userDrawn="1">
            <p:custDataLst>
              <p:tags r:id="rId21"/>
            </p:custDataLst>
          </p:nvPr>
        </p:nvSpPr>
        <p:spPr>
          <a:xfrm flipH="1">
            <a:off x="6602095" y="629158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3" name="等腰三角形 42"/>
          <p:cNvSpPr/>
          <p:nvPr userDrawn="1">
            <p:custDataLst>
              <p:tags r:id="rId22"/>
            </p:custDataLst>
          </p:nvPr>
        </p:nvSpPr>
        <p:spPr>
          <a:xfrm flipH="1">
            <a:off x="5174615" y="629158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5" name="等腰三角形 44"/>
          <p:cNvSpPr/>
          <p:nvPr userDrawn="1">
            <p:custDataLst>
              <p:tags r:id="rId23"/>
            </p:custDataLst>
          </p:nvPr>
        </p:nvSpPr>
        <p:spPr>
          <a:xfrm flipH="1">
            <a:off x="3747135" y="629158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7" name="等腰三角形 46"/>
          <p:cNvSpPr/>
          <p:nvPr userDrawn="1">
            <p:custDataLst>
              <p:tags r:id="rId24"/>
            </p:custDataLst>
          </p:nvPr>
        </p:nvSpPr>
        <p:spPr>
          <a:xfrm flipH="1">
            <a:off x="2319655" y="629158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49" name="等腰三角形 48"/>
          <p:cNvSpPr/>
          <p:nvPr userDrawn="1">
            <p:custDataLst>
              <p:tags r:id="rId25"/>
            </p:custDataLst>
          </p:nvPr>
        </p:nvSpPr>
        <p:spPr>
          <a:xfrm flipH="1">
            <a:off x="892175" y="6291580"/>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52" name="等腰三角形 51"/>
          <p:cNvSpPr/>
          <p:nvPr userDrawn="1">
            <p:custDataLst>
              <p:tags r:id="rId26"/>
            </p:custDataLst>
          </p:nvPr>
        </p:nvSpPr>
        <p:spPr>
          <a:xfrm flipH="1">
            <a:off x="10884535" y="6290945"/>
            <a:ext cx="427990" cy="3759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34" name="等腰三角形 133"/>
          <p:cNvSpPr/>
          <p:nvPr userDrawn="1">
            <p:custDataLst>
              <p:tags r:id="rId27"/>
            </p:custDataLst>
          </p:nvPr>
        </p:nvSpPr>
        <p:spPr>
          <a:xfrm flipH="1" flipV="1">
            <a:off x="8743315" y="6291580"/>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35" name="等腰三角形 134"/>
          <p:cNvSpPr/>
          <p:nvPr userDrawn="1">
            <p:custDataLst>
              <p:tags r:id="rId28"/>
            </p:custDataLst>
          </p:nvPr>
        </p:nvSpPr>
        <p:spPr>
          <a:xfrm flipH="1" flipV="1">
            <a:off x="7315835" y="6291580"/>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36" name="等腰三角形 135"/>
          <p:cNvSpPr/>
          <p:nvPr userDrawn="1">
            <p:custDataLst>
              <p:tags r:id="rId29"/>
            </p:custDataLst>
          </p:nvPr>
        </p:nvSpPr>
        <p:spPr>
          <a:xfrm flipH="1" flipV="1">
            <a:off x="5888355" y="6291580"/>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37" name="等腰三角形 136"/>
          <p:cNvSpPr/>
          <p:nvPr userDrawn="1">
            <p:custDataLst>
              <p:tags r:id="rId30"/>
            </p:custDataLst>
          </p:nvPr>
        </p:nvSpPr>
        <p:spPr>
          <a:xfrm flipH="1" flipV="1">
            <a:off x="4460875" y="6291580"/>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38" name="等腰三角形 137"/>
          <p:cNvSpPr/>
          <p:nvPr userDrawn="1">
            <p:custDataLst>
              <p:tags r:id="rId31"/>
            </p:custDataLst>
          </p:nvPr>
        </p:nvSpPr>
        <p:spPr>
          <a:xfrm flipH="1" flipV="1">
            <a:off x="3033395" y="6291580"/>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39" name="等腰三角形 138"/>
          <p:cNvSpPr/>
          <p:nvPr userDrawn="1">
            <p:custDataLst>
              <p:tags r:id="rId32"/>
            </p:custDataLst>
          </p:nvPr>
        </p:nvSpPr>
        <p:spPr>
          <a:xfrm flipH="1" flipV="1">
            <a:off x="1605915" y="6291580"/>
            <a:ext cx="427990" cy="37528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40" name="等腰三角形 139"/>
          <p:cNvSpPr/>
          <p:nvPr userDrawn="1">
            <p:custDataLst>
              <p:tags r:id="rId33"/>
            </p:custDataLst>
          </p:nvPr>
        </p:nvSpPr>
        <p:spPr>
          <a:xfrm flipH="1" flipV="1">
            <a:off x="178435" y="6291580"/>
            <a:ext cx="427990" cy="37528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41" name="等腰三角形 140"/>
          <p:cNvSpPr/>
          <p:nvPr userDrawn="1">
            <p:custDataLst>
              <p:tags r:id="rId34"/>
            </p:custDataLst>
          </p:nvPr>
        </p:nvSpPr>
        <p:spPr>
          <a:xfrm flipH="1" flipV="1">
            <a:off x="10170795" y="6290945"/>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42" name="等腰三角形 141"/>
          <p:cNvSpPr/>
          <p:nvPr userDrawn="1">
            <p:custDataLst>
              <p:tags r:id="rId35"/>
            </p:custDataLst>
          </p:nvPr>
        </p:nvSpPr>
        <p:spPr>
          <a:xfrm flipH="1" flipV="1">
            <a:off x="11598275" y="6290945"/>
            <a:ext cx="427990" cy="3759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0" name="矩形 9"/>
          <p:cNvSpPr/>
          <p:nvPr userDrawn="1">
            <p:custDataLst>
              <p:tags r:id="rId36"/>
            </p:custDataLst>
          </p:nvPr>
        </p:nvSpPr>
        <p:spPr>
          <a:xfrm>
            <a:off x="0" y="959224"/>
            <a:ext cx="12192000" cy="4939553"/>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7"/>
            </p:custDataLst>
          </p:nvPr>
        </p:nvSpPr>
        <p:spPr>
          <a:xfrm>
            <a:off x="1522800" y="1339200"/>
            <a:ext cx="9144000" cy="2386800"/>
          </a:xfrm>
        </p:spPr>
        <p:txBody>
          <a:bodyPr lIns="91440" tIns="45720" rIns="91440" bIns="4572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38"/>
            </p:custDataLst>
          </p:nvPr>
        </p:nvSpPr>
        <p:spPr>
          <a:xfrm>
            <a:off x="879742" y="6349833"/>
            <a:ext cx="2700000" cy="316800"/>
          </a:xfrm>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9"/>
            </p:custDataLst>
          </p:nvPr>
        </p:nvSpPr>
        <p:spPr>
          <a:xfrm>
            <a:off x="4116000" y="6349833"/>
            <a:ext cx="3960000" cy="316800"/>
          </a:xfrm>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40"/>
            </p:custDataLst>
          </p:nvPr>
        </p:nvSpPr>
        <p:spPr>
          <a:xfrm>
            <a:off x="8610600" y="6349833"/>
            <a:ext cx="2700000" cy="316800"/>
          </a:xfrm>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41"/>
            </p:custDataLst>
          </p:nvPr>
        </p:nvSpPr>
        <p:spPr>
          <a:xfrm>
            <a:off x="1522413" y="3862800"/>
            <a:ext cx="9144000" cy="1656000"/>
          </a:xfrm>
        </p:spPr>
        <p:txBody>
          <a:bodyPr lIns="91440" tIns="45720" rIns="91440" bIns="45720"/>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cstate="screen"/>
          <a:srcRect/>
          <a:stretch>
            <a:fillRect/>
          </a:stretch>
        </p:blipFill>
        <p:spPr>
          <a:xfrm>
            <a:off x="0" y="-944"/>
            <a:ext cx="12192000" cy="6858944"/>
          </a:xfrm>
          <a:prstGeom prst="rect">
            <a:avLst/>
          </a:prstGeom>
        </p:spPr>
      </p:pic>
      <p:sp>
        <p:nvSpPr>
          <p:cNvPr id="8" name="矩形 7"/>
          <p:cNvSpPr/>
          <p:nvPr userDrawn="1">
            <p:custDataLst>
              <p:tags r:id="rId4"/>
            </p:custDataLst>
          </p:nvPr>
        </p:nvSpPr>
        <p:spPr>
          <a:xfrm>
            <a:off x="0" y="0"/>
            <a:ext cx="12192000" cy="6858944"/>
          </a:xfrm>
          <a:prstGeom prst="rect">
            <a:avLst/>
          </a:prstGeom>
          <a:gradFill>
            <a:gsLst>
              <a:gs pos="0">
                <a:srgbClr val="C60101">
                  <a:alpha val="0"/>
                </a:srgbClr>
              </a:gs>
              <a:gs pos="100000">
                <a:srgbClr val="C6010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pic>
        <p:nvPicPr>
          <p:cNvPr id="22" name="图片 21"/>
          <p:cNvPicPr>
            <a:picLocks noChangeAspect="1"/>
          </p:cNvPicPr>
          <p:nvPr userDrawn="1">
            <p:custDataLst>
              <p:tags r:id="rId5"/>
            </p:custDataLst>
          </p:nvPr>
        </p:nvPicPr>
        <p:blipFill>
          <a:blip r:embed="rId6"/>
          <a:stretch>
            <a:fillRect/>
          </a:stretch>
        </p:blipFill>
        <p:spPr>
          <a:xfrm>
            <a:off x="7101877" y="-1335221"/>
            <a:ext cx="5090123" cy="5090123"/>
          </a:xfrm>
          <a:prstGeom prst="rect">
            <a:avLst/>
          </a:prstGeom>
        </p:spPr>
      </p:pic>
      <p:pic>
        <p:nvPicPr>
          <p:cNvPr id="23" name="图片 22"/>
          <p:cNvPicPr>
            <a:picLocks noChangeAspect="1"/>
          </p:cNvPicPr>
          <p:nvPr userDrawn="1">
            <p:custDataLst>
              <p:tags r:id="rId7"/>
            </p:custDataLst>
          </p:nvPr>
        </p:nvPicPr>
        <p:blipFill rotWithShape="1">
          <a:blip r:embed="rId8" cstate="screen"/>
          <a:srcRect/>
          <a:stretch>
            <a:fillRect/>
          </a:stretch>
        </p:blipFill>
        <p:spPr>
          <a:xfrm>
            <a:off x="0" y="2784119"/>
            <a:ext cx="12192000" cy="4074516"/>
          </a:xfrm>
          <a:prstGeom prst="rect">
            <a:avLst/>
          </a:prstGeom>
        </p:spPr>
      </p:pic>
      <p:sp>
        <p:nvSpPr>
          <p:cNvPr id="2" name="标题 1"/>
          <p:cNvSpPr>
            <a:spLocks noGrp="1"/>
          </p:cNvSpPr>
          <p:nvPr>
            <p:ph type="ctrTitle" hasCustomPrompt="1"/>
            <p:custDataLst>
              <p:tags r:id="rId9"/>
            </p:custDataLst>
          </p:nvPr>
        </p:nvSpPr>
        <p:spPr>
          <a:xfrm>
            <a:off x="1389535" y="1465943"/>
            <a:ext cx="9412931" cy="1499147"/>
          </a:xfrm>
        </p:spPr>
        <p:txBody>
          <a:bodyPr wrap="square" lIns="91440" tIns="45720" rIns="91440" bIns="45720" anchor="b" anchorCtr="0">
            <a:normAutofit/>
          </a:bodyPr>
          <a:lstStyle>
            <a:lvl1pPr algn="ctr">
              <a:defRPr sz="6600" b="0" spc="600" baseline="0">
                <a:solidFill>
                  <a:schemeClr val="bg1"/>
                </a:solidFill>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16" name="日期占位符 15"/>
          <p:cNvSpPr>
            <a:spLocks noGrp="1"/>
          </p:cNvSpPr>
          <p:nvPr>
            <p:ph type="dt" sz="half" idx="10"/>
            <p:custDataLst>
              <p:tags r:id="rId10"/>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2"/>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 hasCustomPrompt="1"/>
            <p:custDataLst>
              <p:tags r:id="rId13"/>
            </p:custDataLst>
          </p:nvPr>
        </p:nvSpPr>
        <p:spPr>
          <a:xfrm>
            <a:off x="1389535" y="3043801"/>
            <a:ext cx="9412931" cy="496181"/>
          </a:xfrm>
        </p:spPr>
        <p:txBody>
          <a:bodyPr wrap="square" lIns="91440" tIns="45720" rIns="91440" bIns="45720">
            <a:normAutofit/>
          </a:bodyPr>
          <a:lstStyle>
            <a:lvl1pPr marL="0" indent="0" algn="ctr"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ea typeface="楷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11" name="直接连接符 10"/>
          <p:cNvCxnSpPr/>
          <p:nvPr userDrawn="1">
            <p:custDataLst>
              <p:tags r:id="rId14"/>
            </p:custDataLst>
          </p:nvPr>
        </p:nvCxnSpPr>
        <p:spPr>
          <a:xfrm>
            <a:off x="3563320" y="3014520"/>
            <a:ext cx="652159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userDrawn="1">
            <p:custDataLst>
              <p:tags r:id="rId15"/>
            </p:custDataLst>
          </p:nvPr>
        </p:nvSpPr>
        <p:spPr>
          <a:xfrm flipV="1">
            <a:off x="10165611" y="2937148"/>
            <a:ext cx="164158" cy="15474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pic>
        <p:nvPicPr>
          <p:cNvPr id="13" name="图片 12"/>
          <p:cNvPicPr>
            <a:picLocks noChangeAspect="1"/>
          </p:cNvPicPr>
          <p:nvPr userDrawn="1">
            <p:custDataLst>
              <p:tags r:id="rId16"/>
            </p:custDataLst>
          </p:nvPr>
        </p:nvPicPr>
        <p:blipFill>
          <a:blip r:embed="rId17"/>
          <a:stretch>
            <a:fillRect/>
          </a:stretch>
        </p:blipFill>
        <p:spPr>
          <a:xfrm>
            <a:off x="9894146" y="2690012"/>
            <a:ext cx="688500" cy="649015"/>
          </a:xfrm>
          <a:prstGeom prst="rect">
            <a:avLst/>
          </a:prstGeom>
        </p:spPr>
      </p:pic>
      <p:cxnSp>
        <p:nvCxnSpPr>
          <p:cNvPr id="15" name="直接连接符 14"/>
          <p:cNvCxnSpPr/>
          <p:nvPr userDrawn="1">
            <p:custDataLst>
              <p:tags r:id="rId18"/>
            </p:custDataLst>
          </p:nvPr>
        </p:nvCxnSpPr>
        <p:spPr>
          <a:xfrm flipH="1">
            <a:off x="2091312" y="3621028"/>
            <a:ext cx="6794895"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userDrawn="1">
            <p:custDataLst>
              <p:tags r:id="rId19"/>
            </p:custDataLst>
          </p:nvPr>
        </p:nvSpPr>
        <p:spPr>
          <a:xfrm flipH="1" flipV="1">
            <a:off x="1981852" y="3543656"/>
            <a:ext cx="171038" cy="15474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pic>
        <p:nvPicPr>
          <p:cNvPr id="20" name="图片 19"/>
          <p:cNvPicPr>
            <a:picLocks noChangeAspect="1"/>
          </p:cNvPicPr>
          <p:nvPr userDrawn="1">
            <p:custDataLst>
              <p:tags r:id="rId20"/>
            </p:custDataLst>
          </p:nvPr>
        </p:nvPicPr>
        <p:blipFill>
          <a:blip r:embed="rId21"/>
          <a:stretch>
            <a:fillRect/>
          </a:stretch>
        </p:blipFill>
        <p:spPr>
          <a:xfrm flipH="1">
            <a:off x="1708694" y="3322935"/>
            <a:ext cx="717353" cy="649015"/>
          </a:xfrm>
          <a:prstGeom prst="rect">
            <a:avLst/>
          </a:prstGeom>
        </p:spPr>
      </p:pic>
      <p:pic>
        <p:nvPicPr>
          <p:cNvPr id="4" name="图片 3"/>
          <p:cNvPicPr>
            <a:picLocks noChangeAspect="1"/>
          </p:cNvPicPr>
          <p:nvPr userDrawn="1">
            <p:custDataLst>
              <p:tags r:id="rId22"/>
            </p:custDataLst>
          </p:nvPr>
        </p:nvPicPr>
        <p:blipFill rotWithShape="1">
          <a:blip r:embed="rId23"/>
          <a:srcRect/>
          <a:stretch>
            <a:fillRect/>
          </a:stretch>
        </p:blipFill>
        <p:spPr>
          <a:xfrm>
            <a:off x="9525" y="5781040"/>
            <a:ext cx="2426970" cy="1064895"/>
          </a:xfrm>
          <a:prstGeom prst="rect">
            <a:avLst/>
          </a:prstGeom>
        </p:spPr>
      </p:pic>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6132531"/>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cstate="screen"/>
          <a:srcRect/>
          <a:stretch>
            <a:fillRect/>
          </a:stretch>
        </p:blipFill>
        <p:spPr>
          <a:xfrm>
            <a:off x="0" y="-944"/>
            <a:ext cx="12192000" cy="6858944"/>
          </a:xfrm>
          <a:prstGeom prst="rect">
            <a:avLst/>
          </a:prstGeom>
        </p:spPr>
      </p:pic>
      <p:sp>
        <p:nvSpPr>
          <p:cNvPr id="8" name="矩形 7"/>
          <p:cNvSpPr/>
          <p:nvPr userDrawn="1">
            <p:custDataLst>
              <p:tags r:id="rId4"/>
            </p:custDataLst>
          </p:nvPr>
        </p:nvSpPr>
        <p:spPr>
          <a:xfrm>
            <a:off x="0" y="-944"/>
            <a:ext cx="12192000" cy="6858944"/>
          </a:xfrm>
          <a:prstGeom prst="rect">
            <a:avLst/>
          </a:prstGeom>
          <a:gradFill>
            <a:gsLst>
              <a:gs pos="0">
                <a:srgbClr val="C60101">
                  <a:alpha val="0"/>
                </a:srgbClr>
              </a:gs>
              <a:gs pos="100000">
                <a:srgbClr val="C6010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楷体" panose="02010609060101010101" pitchFamily="49" charset="-122"/>
              <a:ea typeface="楷体" panose="02010609060101010101" pitchFamily="49" charset="-122"/>
            </a:endParaRPr>
          </a:p>
        </p:txBody>
      </p:sp>
      <p:grpSp>
        <p:nvGrpSpPr>
          <p:cNvPr id="9" name="组合 8"/>
          <p:cNvGrpSpPr/>
          <p:nvPr userDrawn="1">
            <p:custDataLst>
              <p:tags r:id="rId5"/>
            </p:custDataLst>
          </p:nvPr>
        </p:nvGrpSpPr>
        <p:grpSpPr>
          <a:xfrm flipH="1">
            <a:off x="7465378" y="4540754"/>
            <a:ext cx="2609218" cy="611854"/>
            <a:chOff x="7054321" y="2707848"/>
            <a:chExt cx="2039715" cy="528670"/>
          </a:xfrm>
        </p:grpSpPr>
        <p:cxnSp>
          <p:nvCxnSpPr>
            <p:cNvPr id="10" name="直接连接符 9"/>
            <p:cNvCxnSpPr/>
            <p:nvPr>
              <p:custDataLst>
                <p:tags r:id="rId6"/>
              </p:custDataLst>
            </p:nvPr>
          </p:nvCxnSpPr>
          <p:spPr>
            <a:xfrm>
              <a:off x="7054321" y="2982351"/>
              <a:ext cx="1611376"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custDataLst>
                <p:tags r:id="rId7"/>
              </p:custDataLst>
            </p:nvPr>
          </p:nvSpPr>
          <p:spPr>
            <a:xfrm flipV="1">
              <a:off x="8665698" y="2904979"/>
              <a:ext cx="154744" cy="15474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2" name="图片 11"/>
            <p:cNvPicPr>
              <a:picLocks noChangeAspect="1"/>
            </p:cNvPicPr>
            <p:nvPr>
              <p:custDataLst>
                <p:tags r:id="rId8"/>
              </p:custDataLst>
            </p:nvPr>
          </p:nvPicPr>
          <p:blipFill>
            <a:blip r:embed="rId9"/>
            <a:stretch>
              <a:fillRect/>
            </a:stretch>
          </p:blipFill>
          <p:spPr>
            <a:xfrm>
              <a:off x="8565367" y="2707848"/>
              <a:ext cx="528669" cy="528670"/>
            </a:xfrm>
            <a:prstGeom prst="rect">
              <a:avLst/>
            </a:prstGeom>
          </p:spPr>
        </p:pic>
      </p:grpSp>
      <p:grpSp>
        <p:nvGrpSpPr>
          <p:cNvPr id="13" name="组合 12"/>
          <p:cNvGrpSpPr/>
          <p:nvPr userDrawn="1">
            <p:custDataLst>
              <p:tags r:id="rId10"/>
            </p:custDataLst>
          </p:nvPr>
        </p:nvGrpSpPr>
        <p:grpSpPr>
          <a:xfrm>
            <a:off x="8345070" y="2949071"/>
            <a:ext cx="2585526" cy="611854"/>
            <a:chOff x="7054321" y="2707848"/>
            <a:chExt cx="2021195" cy="528670"/>
          </a:xfrm>
        </p:grpSpPr>
        <p:cxnSp>
          <p:nvCxnSpPr>
            <p:cNvPr id="14" name="直接连接符 13"/>
            <p:cNvCxnSpPr/>
            <p:nvPr>
              <p:custDataLst>
                <p:tags r:id="rId11"/>
              </p:custDataLst>
            </p:nvPr>
          </p:nvCxnSpPr>
          <p:spPr>
            <a:xfrm>
              <a:off x="7054321" y="2982351"/>
              <a:ext cx="1611376"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custDataLst>
                <p:tags r:id="rId12"/>
              </p:custDataLst>
            </p:nvPr>
          </p:nvSpPr>
          <p:spPr>
            <a:xfrm flipV="1">
              <a:off x="8665698" y="2904979"/>
              <a:ext cx="154744" cy="15474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6" name="图片 15"/>
            <p:cNvPicPr>
              <a:picLocks noChangeAspect="1"/>
            </p:cNvPicPr>
            <p:nvPr>
              <p:custDataLst>
                <p:tags r:id="rId13"/>
              </p:custDataLst>
            </p:nvPr>
          </p:nvPicPr>
          <p:blipFill>
            <a:blip r:embed="rId9"/>
            <a:stretch>
              <a:fillRect/>
            </a:stretch>
          </p:blipFill>
          <p:spPr>
            <a:xfrm>
              <a:off x="8546847" y="2707848"/>
              <a:ext cx="528669" cy="528670"/>
            </a:xfrm>
            <a:prstGeom prst="rect">
              <a:avLst/>
            </a:prstGeom>
          </p:spPr>
        </p:pic>
      </p:grpSp>
      <p:sp>
        <p:nvSpPr>
          <p:cNvPr id="2" name="标题 1"/>
          <p:cNvSpPr>
            <a:spLocks noGrp="1"/>
          </p:cNvSpPr>
          <p:nvPr>
            <p:ph type="title" hasCustomPrompt="1"/>
            <p:custDataLst>
              <p:tags r:id="rId14"/>
            </p:custDataLst>
          </p:nvPr>
        </p:nvSpPr>
        <p:spPr>
          <a:xfrm>
            <a:off x="7617214" y="3343529"/>
            <a:ext cx="3458684" cy="738077"/>
          </a:xfrm>
        </p:spPr>
        <p:txBody>
          <a:bodyPr lIns="91440" tIns="45720" rIns="91440" bIns="45720" anchor="b" anchorCtr="0">
            <a:normAutofit/>
          </a:bodyPr>
          <a:lstStyle>
            <a:lvl1pPr algn="ctr">
              <a:defRPr sz="3600" b="0" u="none" strike="noStrike" kern="1200" cap="none" spc="300" normalizeH="0" baseline="0">
                <a:solidFill>
                  <a:schemeClr val="bg1"/>
                </a:solidFill>
                <a:uFillTx/>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15"/>
            </p:custDataLst>
          </p:nvPr>
        </p:nvSpPr>
        <p:spPr>
          <a:xfrm>
            <a:off x="7617209" y="4159707"/>
            <a:ext cx="3458684" cy="611854"/>
          </a:xfrm>
        </p:spPr>
        <p:txBody>
          <a:bodyPr lIns="91440" tIns="45720" rIns="91440" bIns="45720">
            <a:normAutofit/>
          </a:bodyPr>
          <a:lstStyle>
            <a:lvl1pPr marL="0" indent="0" algn="ctr" eaLnBrk="1" fontAlgn="auto" latinLnBrk="0" hangingPunct="1">
              <a:lnSpc>
                <a:spcPct val="100000"/>
              </a:lnSpc>
              <a:spcAft>
                <a:spcPts val="0"/>
              </a:spcAft>
              <a:buNone/>
              <a:defRPr kumimoji="0" lang="zh-CN" altLang="en-US" sz="2400" b="0" i="1" u="none" strike="noStrike" kern="1200" cap="none" spc="150" normalizeH="0" baseline="0" noProof="1">
                <a:solidFill>
                  <a:schemeClr val="bg1"/>
                </a:solidFill>
                <a:uFillTx/>
                <a:latin typeface="楷体" panose="02010609060101010101" pitchFamily="49" charset="-122"/>
                <a:ea typeface="楷体" panose="020106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16"/>
            </p:custDataLst>
          </p:nvPr>
        </p:nvSpPr>
        <p:spPr/>
        <p:txBody>
          <a:bodyPr>
            <a:normAutofit/>
          </a:bodyPr>
          <a:lstStyle>
            <a:lvl1pPr>
              <a:defRPr baseline="0">
                <a:solidFill>
                  <a:schemeClr val="tx1">
                    <a:lumMod val="85000"/>
                    <a:lumOff val="15000"/>
                  </a:schemeClr>
                </a:solidFill>
                <a:latin typeface="楷体" panose="02010609060101010101" pitchFamily="49" charset="-122"/>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normAutofit/>
          </a:bodyPr>
          <a:lstStyle>
            <a:lvl1pPr>
              <a:defRPr baseline="0">
                <a:solidFill>
                  <a:schemeClr val="tx1">
                    <a:lumMod val="85000"/>
                    <a:lumOff val="15000"/>
                  </a:schemeClr>
                </a:solidFill>
                <a:latin typeface="楷体" panose="02010609060101010101" pitchFamily="49" charset="-122"/>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18"/>
            </p:custDataLst>
          </p:nvPr>
        </p:nvSpPr>
        <p:spPr/>
        <p:txBody>
          <a:bodyPr>
            <a:normAutofit/>
          </a:bodyPr>
          <a:lstStyle>
            <a:lvl1pPr>
              <a:defRPr baseline="0">
                <a:solidFill>
                  <a:schemeClr val="tx1">
                    <a:lumMod val="85000"/>
                    <a:lumOff val="15000"/>
                  </a:schemeClr>
                </a:solidFill>
                <a:latin typeface="楷体" panose="02010609060101010101" pitchFamily="49" charset="-122"/>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baseline="0">
                <a:latin typeface="Arial" panose="020B0604020202020204" pitchFamily="34" charset="0"/>
                <a:ea typeface="楷体" panose="02010609060101010101" pitchFamily="49" charset="-122"/>
              </a:defRPr>
            </a:lvl1pPr>
            <a:lvl2pPr>
              <a:defRPr sz="1600" baseline="0">
                <a:latin typeface="Arial" panose="020B0604020202020204" pitchFamily="34" charset="0"/>
                <a:ea typeface="楷体" panose="02010609060101010101" pitchFamily="49" charset="-122"/>
              </a:defRPr>
            </a:lvl2pPr>
            <a:lvl3pPr>
              <a:defRPr sz="1600" baseline="0">
                <a:latin typeface="Arial" panose="020B0604020202020204" pitchFamily="34" charset="0"/>
                <a:ea typeface="楷体" panose="02010609060101010101" pitchFamily="49" charset="-122"/>
              </a:defRPr>
            </a:lvl3pPr>
            <a:lvl4pPr>
              <a:defRPr sz="1600" baseline="0">
                <a:latin typeface="Arial" panose="020B0604020202020204" pitchFamily="34" charset="0"/>
                <a:ea typeface="楷体" panose="02010609060101010101" pitchFamily="49" charset="-122"/>
              </a:defRPr>
            </a:lvl4pPr>
            <a:lvl5pPr>
              <a:defRPr sz="1600" baseline="0">
                <a:latin typeface="Arial" panose="020B0604020202020204" pitchFamily="34" charset="0"/>
                <a:ea typeface="楷体" panose="020106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楷体"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rotWithShape="1">
          <a:blip r:embed="rId3" cstate="screen"/>
          <a:srcRect/>
          <a:stretch>
            <a:fillRect/>
          </a:stretch>
        </p:blipFill>
        <p:spPr>
          <a:xfrm>
            <a:off x="0" y="-944"/>
            <a:ext cx="12192000" cy="6858944"/>
          </a:xfrm>
          <a:prstGeom prst="rect">
            <a:avLst/>
          </a:prstGeom>
        </p:spPr>
      </p:pic>
      <p:sp>
        <p:nvSpPr>
          <p:cNvPr id="7" name="矩形 6"/>
          <p:cNvSpPr/>
          <p:nvPr userDrawn="1">
            <p:custDataLst>
              <p:tags r:id="rId4"/>
            </p:custDataLst>
          </p:nvPr>
        </p:nvSpPr>
        <p:spPr>
          <a:xfrm>
            <a:off x="0" y="-944"/>
            <a:ext cx="12192000" cy="6858944"/>
          </a:xfrm>
          <a:prstGeom prst="rect">
            <a:avLst/>
          </a:prstGeom>
          <a:gradFill>
            <a:gsLst>
              <a:gs pos="0">
                <a:srgbClr val="C60101">
                  <a:alpha val="0"/>
                </a:srgbClr>
              </a:gs>
              <a:gs pos="100000">
                <a:srgbClr val="C6010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楷体" panose="02010609060101010101" pitchFamily="49" charset="-122"/>
              <a:ea typeface="楷体" panose="02010609060101010101" pitchFamily="49" charset="-122"/>
            </a:endParaRPr>
          </a:p>
        </p:txBody>
      </p:sp>
      <p:sp>
        <p:nvSpPr>
          <p:cNvPr id="2" name="标题 1"/>
          <p:cNvSpPr>
            <a:spLocks noGrp="1"/>
          </p:cNvSpPr>
          <p:nvPr>
            <p:ph type="title"/>
            <p:custDataLst>
              <p:tags r:id="rId5"/>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楷体" panose="02010609060101010101" pitchFamily="49" charset="-122"/>
                <a:ea typeface="楷体" panose="020106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a:normAutofit/>
          </a:bodyPr>
          <a:lstStyle>
            <a:lvl1pPr>
              <a:defRPr baseline="0">
                <a:solidFill>
                  <a:schemeClr val="tx1">
                    <a:lumMod val="85000"/>
                    <a:lumOff val="15000"/>
                  </a:schemeClr>
                </a:solidFill>
                <a:latin typeface="楷体" panose="02010609060101010101" pitchFamily="49" charset="-122"/>
                <a:ea typeface="楷体" panose="020106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normAutofit/>
          </a:bodyPr>
          <a:lstStyle>
            <a:lvl1pPr>
              <a:defRPr baseline="0">
                <a:solidFill>
                  <a:schemeClr val="tx1">
                    <a:lumMod val="85000"/>
                    <a:lumOff val="15000"/>
                  </a:schemeClr>
                </a:solidFill>
                <a:latin typeface="楷体" panose="02010609060101010101" pitchFamily="49" charset="-122"/>
                <a:ea typeface="楷体" panose="02010609060101010101" pitchFamily="49"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normAutofit/>
          </a:bodyPr>
          <a:lstStyle>
            <a:lvl1pPr>
              <a:defRPr baseline="0">
                <a:solidFill>
                  <a:schemeClr val="tx1">
                    <a:lumMod val="85000"/>
                    <a:lumOff val="15000"/>
                  </a:schemeClr>
                </a:solidFill>
                <a:latin typeface="楷体" panose="02010609060101010101" pitchFamily="49" charset="-122"/>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FABC47A4-756D-490B-A52F-7D9E2C9FC05F}" type="slidenum">
              <a:rPr lang="zh-CN" altLang="en-US" smtClean="0"/>
            </a:fld>
            <a:endParaRPr lang="zh-CN" altLang="en-US"/>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rotWithShape="1">
          <a:blip r:embed="rId3" cstate="screen"/>
          <a:srcRect/>
          <a:stretch>
            <a:fillRect/>
          </a:stretch>
        </p:blipFill>
        <p:spPr>
          <a:xfrm>
            <a:off x="0" y="-944"/>
            <a:ext cx="12192000" cy="6858944"/>
          </a:xfrm>
          <a:prstGeom prst="rect">
            <a:avLst/>
          </a:prstGeom>
        </p:spPr>
      </p:pic>
      <p:sp>
        <p:nvSpPr>
          <p:cNvPr id="7" name="矩形 6"/>
          <p:cNvSpPr/>
          <p:nvPr userDrawn="1">
            <p:custDataLst>
              <p:tags r:id="rId4"/>
            </p:custDataLst>
          </p:nvPr>
        </p:nvSpPr>
        <p:spPr>
          <a:xfrm>
            <a:off x="0" y="0"/>
            <a:ext cx="12192000" cy="6858944"/>
          </a:xfrm>
          <a:prstGeom prst="rect">
            <a:avLst/>
          </a:prstGeom>
          <a:gradFill>
            <a:gsLst>
              <a:gs pos="0">
                <a:srgbClr val="C60101">
                  <a:alpha val="0"/>
                </a:srgbClr>
              </a:gs>
              <a:gs pos="100000">
                <a:srgbClr val="C6010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cxnSp>
        <p:nvCxnSpPr>
          <p:cNvPr id="10" name="直接连接符 9"/>
          <p:cNvCxnSpPr/>
          <p:nvPr userDrawn="1">
            <p:custDataLst>
              <p:tags r:id="rId5"/>
            </p:custDataLst>
          </p:nvPr>
        </p:nvCxnSpPr>
        <p:spPr>
          <a:xfrm>
            <a:off x="3053080" y="3612515"/>
            <a:ext cx="6521450"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userDrawn="1">
            <p:custDataLst>
              <p:tags r:id="rId6"/>
            </p:custDataLst>
          </p:nvPr>
        </p:nvSpPr>
        <p:spPr>
          <a:xfrm flipV="1">
            <a:off x="9574530" y="3535045"/>
            <a:ext cx="164465" cy="15494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pic>
        <p:nvPicPr>
          <p:cNvPr id="12" name="图片 11"/>
          <p:cNvPicPr>
            <a:picLocks noChangeAspect="1"/>
          </p:cNvPicPr>
          <p:nvPr userDrawn="1">
            <p:custDataLst>
              <p:tags r:id="rId7"/>
            </p:custDataLst>
          </p:nvPr>
        </p:nvPicPr>
        <p:blipFill>
          <a:blip r:embed="rId8"/>
          <a:stretch>
            <a:fillRect/>
          </a:stretch>
        </p:blipFill>
        <p:spPr>
          <a:xfrm>
            <a:off x="9394190" y="3288030"/>
            <a:ext cx="688340" cy="648970"/>
          </a:xfrm>
          <a:prstGeom prst="rect">
            <a:avLst/>
          </a:prstGeom>
        </p:spPr>
      </p:pic>
      <p:cxnSp>
        <p:nvCxnSpPr>
          <p:cNvPr id="14" name="直接连接符 13"/>
          <p:cNvCxnSpPr/>
          <p:nvPr userDrawn="1">
            <p:custDataLst>
              <p:tags r:id="rId9"/>
            </p:custDataLst>
          </p:nvPr>
        </p:nvCxnSpPr>
        <p:spPr>
          <a:xfrm flipH="1">
            <a:off x="2639060" y="4194175"/>
            <a:ext cx="6795135"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userDrawn="1">
            <p:custDataLst>
              <p:tags r:id="rId10"/>
            </p:custDataLst>
          </p:nvPr>
        </p:nvSpPr>
        <p:spPr>
          <a:xfrm flipH="1" flipV="1">
            <a:off x="2467610" y="4116705"/>
            <a:ext cx="170815" cy="15494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pic>
        <p:nvPicPr>
          <p:cNvPr id="16" name="图片 15"/>
          <p:cNvPicPr>
            <a:picLocks noChangeAspect="1"/>
          </p:cNvPicPr>
          <p:nvPr userDrawn="1">
            <p:custDataLst>
              <p:tags r:id="rId11"/>
            </p:custDataLst>
          </p:nvPr>
        </p:nvPicPr>
        <p:blipFill>
          <a:blip r:embed="rId12"/>
          <a:stretch>
            <a:fillRect/>
          </a:stretch>
        </p:blipFill>
        <p:spPr>
          <a:xfrm flipH="1">
            <a:off x="2109470" y="3869690"/>
            <a:ext cx="717550" cy="648970"/>
          </a:xfrm>
          <a:prstGeom prst="rect">
            <a:avLst/>
          </a:prstGeom>
        </p:spPr>
      </p:pic>
      <p:pic>
        <p:nvPicPr>
          <p:cNvPr id="18" name="图片 17"/>
          <p:cNvPicPr>
            <a:picLocks noChangeAspect="1"/>
          </p:cNvPicPr>
          <p:nvPr userDrawn="1">
            <p:custDataLst>
              <p:tags r:id="rId13"/>
            </p:custDataLst>
          </p:nvPr>
        </p:nvPicPr>
        <p:blipFill>
          <a:blip r:embed="rId14" cstate="screen"/>
          <a:stretch>
            <a:fillRect/>
          </a:stretch>
        </p:blipFill>
        <p:spPr>
          <a:xfrm>
            <a:off x="0" y="4280398"/>
            <a:ext cx="12192000" cy="2577602"/>
          </a:xfrm>
          <a:prstGeom prst="rect">
            <a:avLst/>
          </a:prstGeom>
        </p:spPr>
      </p:pic>
      <p:pic>
        <p:nvPicPr>
          <p:cNvPr id="19" name="图片 18"/>
          <p:cNvPicPr>
            <a:picLocks noChangeAspect="1"/>
          </p:cNvPicPr>
          <p:nvPr userDrawn="1">
            <p:custDataLst>
              <p:tags r:id="rId15"/>
            </p:custDataLst>
          </p:nvPr>
        </p:nvPicPr>
        <p:blipFill>
          <a:blip r:embed="rId16"/>
          <a:stretch>
            <a:fillRect/>
          </a:stretch>
        </p:blipFill>
        <p:spPr>
          <a:xfrm>
            <a:off x="7101877" y="-1335221"/>
            <a:ext cx="5090123" cy="5090123"/>
          </a:xfrm>
          <a:prstGeom prst="rect">
            <a:avLst/>
          </a:prstGeom>
        </p:spPr>
      </p:pic>
      <p:sp>
        <p:nvSpPr>
          <p:cNvPr id="2" name="标题 1"/>
          <p:cNvSpPr>
            <a:spLocks noGrp="1"/>
          </p:cNvSpPr>
          <p:nvPr>
            <p:ph type="title" hasCustomPrompt="1"/>
            <p:custDataLst>
              <p:tags r:id="rId17"/>
            </p:custDataLst>
          </p:nvPr>
        </p:nvSpPr>
        <p:spPr>
          <a:xfrm>
            <a:off x="1758082" y="2138727"/>
            <a:ext cx="8675837" cy="1424253"/>
          </a:xfrm>
        </p:spPr>
        <p:txBody>
          <a:bodyPr vert="horz" lIns="91440" tIns="45720" rIns="91440" bIns="45720" rtlCol="0" anchor="b" anchorCtr="0">
            <a:normAutofit/>
          </a:bodyPr>
          <a:lstStyle>
            <a:lvl1pPr marL="0" marR="0" algn="ctr" defTabSz="914400" rtl="0" eaLnBrk="1" fontAlgn="auto" latinLnBrk="0" hangingPunct="1">
              <a:lnSpc>
                <a:spcPct val="100000"/>
              </a:lnSpc>
              <a:buNone/>
              <a:defRPr kumimoji="0" lang="zh-CN" altLang="en-US" sz="6600" b="0" i="0" u="none" strike="noStrike" kern="1200" cap="none" spc="600" normalizeH="0" baseline="0" noProof="1" dirty="0">
                <a:solidFill>
                  <a:schemeClr val="bg1"/>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单击此处编辑标题</a:t>
            </a:r>
            <a:endParaRPr dirty="0">
              <a:sym typeface="+mn-ea"/>
            </a:endParaRPr>
          </a:p>
        </p:txBody>
      </p:sp>
      <p:sp>
        <p:nvSpPr>
          <p:cNvPr id="3" name="日期占位符 2"/>
          <p:cNvSpPr>
            <a:spLocks noGrp="1"/>
          </p:cNvSpPr>
          <p:nvPr>
            <p:ph type="dt" sz="half" idx="10"/>
            <p:custDataLst>
              <p:tags r:id="rId18"/>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9"/>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5" name="灯片编号占位符 4"/>
          <p:cNvSpPr>
            <a:spLocks noGrp="1"/>
          </p:cNvSpPr>
          <p:nvPr>
            <p:ph type="sldNum" sz="quarter" idx="12"/>
            <p:custDataLst>
              <p:tags r:id="rId20"/>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
        <p:nvSpPr>
          <p:cNvPr id="21" name="文本占位符 20"/>
          <p:cNvSpPr>
            <a:spLocks noGrp="1"/>
          </p:cNvSpPr>
          <p:nvPr>
            <p:ph type="body" sz="quarter" idx="13" hasCustomPrompt="1"/>
            <p:custDataLst>
              <p:tags r:id="rId21"/>
            </p:custDataLst>
          </p:nvPr>
        </p:nvSpPr>
        <p:spPr>
          <a:xfrm>
            <a:off x="1758082" y="3669868"/>
            <a:ext cx="8675837" cy="481876"/>
          </a:xfrm>
        </p:spPr>
        <p:txBody>
          <a:bodyPr lIns="91440" tIns="45720" rIns="91440" bIns="45720">
            <a:normAutofit/>
          </a:bodyPr>
          <a:lstStyle>
            <a:lvl1pPr marL="0" indent="0" algn="ctr">
              <a:buNone/>
              <a:defRPr sz="2000" baseline="0">
                <a:solidFill>
                  <a:schemeClr val="bg1"/>
                </a:solidFill>
                <a:latin typeface="Arial" panose="020B0604020202020204" pitchFamily="34" charset="0"/>
                <a:ea typeface="楷体" panose="02010609060101010101" pitchFamily="49" charset="-122"/>
              </a:defRPr>
            </a:lvl1pPr>
          </a:lstStyle>
          <a:p>
            <a:pPr lvl="0"/>
            <a:r>
              <a:rPr lang="zh-CN" altLang="en-US" dirty="0"/>
              <a:t>单击此处编辑文本</a:t>
            </a:r>
            <a:endParaRPr lang="zh-CN" altLang="en-US" dirty="0"/>
          </a:p>
        </p:txBody>
      </p:sp>
    </p:spTree>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cstate="screen"/>
          <a:stretch>
            <a:fillRect/>
          </a:stretch>
        </p:blipFill>
        <p:spPr>
          <a:xfrm>
            <a:off x="0" y="4280398"/>
            <a:ext cx="12192000" cy="2577602"/>
          </a:xfrm>
          <a:prstGeom prst="rect">
            <a:avLst/>
          </a:prstGeom>
        </p:spPr>
      </p:pic>
      <p:sp>
        <p:nvSpPr>
          <p:cNvPr id="6" name="矩形 5"/>
          <p:cNvSpPr/>
          <p:nvPr userDrawn="1">
            <p:custDataLst>
              <p:tags r:id="rId4"/>
            </p:custDataLst>
          </p:nvPr>
        </p:nvSpPr>
        <p:spPr>
          <a:xfrm>
            <a:off x="0" y="360045"/>
            <a:ext cx="12192000" cy="608377"/>
          </a:xfrm>
          <a:prstGeom prst="rect">
            <a:avLst/>
          </a:prstGeom>
          <a:gradFill>
            <a:gsLst>
              <a:gs pos="0">
                <a:schemeClr val="accent1"/>
              </a:gs>
              <a:gs pos="46000">
                <a:schemeClr val="accent1">
                  <a:lumMod val="60000"/>
                  <a:lumOff val="40000"/>
                </a:schemeClr>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p>
            <a:pPr algn="ctr"/>
            <a:endParaRPr lang="zh-CN" altLang="en-US" dirty="0">
              <a:latin typeface="Arial" panose="020B0604020202020204" pitchFamily="34" charset="0"/>
              <a:ea typeface="楷体" panose="02010609060101010101" pitchFamily="49" charset="-122"/>
              <a:sym typeface="Arial" panose="020B0604020202020204" pitchFamily="34" charset="0"/>
            </a:endParaRPr>
          </a:p>
        </p:txBody>
      </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10" name="图片 9"/>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6132531"/>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custDataLst>
              <p:tags r:id="rId3"/>
            </p:custDataLst>
          </p:nvPr>
        </p:nvPicPr>
        <p:blipFill>
          <a:blip r:embed="rId4"/>
          <a:stretch>
            <a:fillRect/>
          </a:stretch>
        </p:blipFill>
        <p:spPr>
          <a:xfrm>
            <a:off x="9391650" y="-432435"/>
            <a:ext cx="2507615" cy="250761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9" name="图片 18"/>
          <p:cNvPicPr>
            <a:picLocks noChangeAspect="1"/>
          </p:cNvPicPr>
          <p:nvPr userDrawn="1">
            <p:custDataLst>
              <p:tags r:id="rId2"/>
            </p:custDataLst>
          </p:nvPr>
        </p:nvPicPr>
        <p:blipFill>
          <a:blip r:embed="rId3"/>
          <a:stretch>
            <a:fillRect/>
          </a:stretch>
        </p:blipFill>
        <p:spPr>
          <a:xfrm>
            <a:off x="9809480" y="-618490"/>
            <a:ext cx="2382520" cy="2382520"/>
          </a:xfrm>
          <a:prstGeom prst="rect">
            <a:avLst/>
          </a:prstGeom>
        </p:spPr>
      </p:pic>
      <p:sp>
        <p:nvSpPr>
          <p:cNvPr id="8" name="矩形 7"/>
          <p:cNvSpPr/>
          <p:nvPr userDrawn="1">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9" name="图片 18"/>
          <p:cNvPicPr>
            <a:picLocks noChangeAspect="1"/>
          </p:cNvPicPr>
          <p:nvPr userDrawn="1">
            <p:custDataLst>
              <p:tags r:id="rId2"/>
            </p:custDataLst>
          </p:nvPr>
        </p:nvPicPr>
        <p:blipFill>
          <a:blip r:embed="rId3"/>
          <a:stretch>
            <a:fillRect/>
          </a:stretch>
        </p:blipFill>
        <p:spPr>
          <a:xfrm>
            <a:off x="9799955" y="5056505"/>
            <a:ext cx="2392045" cy="2392045"/>
          </a:xfrm>
          <a:prstGeom prst="rect">
            <a:avLst/>
          </a:prstGeom>
        </p:spPr>
      </p:pic>
      <p:sp>
        <p:nvSpPr>
          <p:cNvPr id="10" name="矩形 9"/>
          <p:cNvSpPr/>
          <p:nvPr userDrawn="1">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9" name="图片 18"/>
          <p:cNvPicPr>
            <a:picLocks noChangeAspect="1"/>
          </p:cNvPicPr>
          <p:nvPr userDrawn="1">
            <p:custDataLst>
              <p:tags r:id="rId2"/>
            </p:custDataLst>
          </p:nvPr>
        </p:nvPicPr>
        <p:blipFill>
          <a:blip r:embed="rId3"/>
          <a:stretch>
            <a:fillRect/>
          </a:stretch>
        </p:blipFill>
        <p:spPr>
          <a:xfrm>
            <a:off x="9822180" y="-528320"/>
            <a:ext cx="2369820" cy="2369820"/>
          </a:xfrm>
          <a:prstGeom prst="rect">
            <a:avLst/>
          </a:prstGeom>
        </p:spPr>
      </p:pic>
      <p:sp>
        <p:nvSpPr>
          <p:cNvPr id="8" name="矩形 7"/>
          <p:cNvSpPr/>
          <p:nvPr userDrawn="1">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54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4" name="图片 13"/>
          <p:cNvPicPr>
            <a:picLocks noChangeAspect="1"/>
          </p:cNvPicPr>
          <p:nvPr userDrawn="1">
            <p:custDataLst>
              <p:tags r:id="rId11"/>
            </p:custDataLst>
          </p:nvPr>
        </p:nvPicPr>
        <p:blipFill>
          <a:blip r:embed="rId12"/>
          <a:stretch>
            <a:fillRect/>
          </a:stretch>
        </p:blipFill>
        <p:spPr>
          <a:xfrm>
            <a:off x="4888865" y="1910080"/>
            <a:ext cx="1945005" cy="4947920"/>
          </a:xfrm>
          <a:prstGeom prst="rect">
            <a:avLst/>
          </a:prstGeom>
        </p:spPr>
      </p:pic>
    </p:spTree>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矩形 11"/>
          <p:cNvSpPr/>
          <p:nvPr userDrawn="1">
            <p:custDataLst>
              <p:tags r:id="rId3"/>
            </p:custDataLst>
          </p:nvPr>
        </p:nvSpPr>
        <p:spPr>
          <a:xfrm>
            <a:off x="0" y="0"/>
            <a:ext cx="12192000" cy="6858944"/>
          </a:xfrm>
          <a:prstGeom prst="rect">
            <a:avLst/>
          </a:prstGeom>
          <a:gradFill>
            <a:gsLst>
              <a:gs pos="0">
                <a:srgbClr val="C60101">
                  <a:alpha val="0"/>
                </a:srgbClr>
              </a:gs>
              <a:gs pos="100000">
                <a:srgbClr val="C6010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aseline="0" dirty="0">
              <a:latin typeface="Arial" panose="020B0604020202020204" pitchFamily="34" charset="0"/>
            </a:endParaRPr>
          </a:p>
        </p:txBody>
      </p:sp>
      <p:sp>
        <p:nvSpPr>
          <p:cNvPr id="10" name="矩形 9"/>
          <p:cNvSpPr/>
          <p:nvPr userDrawn="1">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4" name="图片 13"/>
          <p:cNvPicPr>
            <a:picLocks noChangeAspect="1"/>
          </p:cNvPicPr>
          <p:nvPr userDrawn="1">
            <p:custDataLst>
              <p:tags r:id="rId5"/>
            </p:custDataLst>
          </p:nvPr>
        </p:nvPicPr>
        <p:blipFill rotWithShape="1">
          <a:blip r:embed="rId6" cstate="screen"/>
          <a:srcRect/>
          <a:stretch>
            <a:fillRect/>
          </a:stretch>
        </p:blipFill>
        <p:spPr>
          <a:xfrm>
            <a:off x="-1270" y="3546475"/>
            <a:ext cx="12192000" cy="3312160"/>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8" name="图片 7"/>
          <p:cNvPicPr>
            <a:picLocks noChangeAspect="1"/>
          </p:cNvPicPr>
          <p:nvPr userDrawn="1">
            <p:custDataLst>
              <p:tags r:id="rId12"/>
            </p:custDataLst>
          </p:nvPr>
        </p:nvPicPr>
        <p:blipFill>
          <a:blip r:embed="rId13"/>
          <a:stretch>
            <a:fillRect/>
          </a:stretch>
        </p:blipFill>
        <p:spPr>
          <a:xfrm flipH="1">
            <a:off x="0" y="-603250"/>
            <a:ext cx="2562860" cy="2562860"/>
          </a:xfrm>
          <a:prstGeom prst="rect">
            <a:avLst/>
          </a:prstGeom>
        </p:spPr>
      </p:pic>
    </p:spTree>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8"/>
            </p:custDataLst>
          </p:nvPr>
        </p:nvSpPr>
        <p:spPr>
          <a:xfrm>
            <a:off x="2895130" y="2264820"/>
            <a:ext cx="6350000" cy="1217295"/>
          </a:xfrm>
        </p:spPr>
        <p:txBody>
          <a:bodyPr vert="horz" wrap="square" lIns="91440" tIns="45720" rIns="91440" bIns="45720" rtlCol="0" anchor="t" anchorCtr="0">
            <a:normAutofit/>
          </a:bodyPr>
          <a:lstStyle>
            <a:lvl1pPr algn="dist">
              <a:defRPr lang="zh-CN" altLang="en-US" sz="72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3" name="文本占位符 2"/>
          <p:cNvSpPr>
            <a:spLocks noGrp="1"/>
          </p:cNvSpPr>
          <p:nvPr>
            <p:ph type="body" idx="14" hasCustomPrompt="1"/>
            <p:custDataLst>
              <p:tags r:id="rId9"/>
            </p:custDataLst>
          </p:nvPr>
        </p:nvSpPr>
        <p:spPr>
          <a:xfrm>
            <a:off x="7225195" y="3905025"/>
            <a:ext cx="1944370" cy="408940"/>
          </a:xfrm>
        </p:spPr>
        <p:txBody>
          <a:bodyPr vert="horz" wrap="square" lIns="91440" tIns="45720" rIns="91440" bIns="45720" rtlCol="0" anchor="ctr">
            <a:normAutofit/>
          </a:bodyPr>
          <a:lstStyle>
            <a:lvl1pPr marL="0" indent="0">
              <a:buNone/>
              <a:defRPr lang="zh-CN" altLang="en-US">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lgn="r"/>
            <a:r>
              <a:rPr lang="zh-CN" altLang="en-US" dirty="0"/>
              <a:t>编辑文本</a:t>
            </a:r>
            <a:endParaRPr lang="zh-CN" altLang="en-US" dirty="0"/>
          </a:p>
        </p:txBody>
      </p:sp>
      <p:sp>
        <p:nvSpPr>
          <p:cNvPr id="4" name="文本占位符 3"/>
          <p:cNvSpPr>
            <a:spLocks noGrp="1"/>
          </p:cNvSpPr>
          <p:nvPr>
            <p:ph type="body" sz="quarter" idx="15" hasCustomPrompt="1"/>
            <p:custDataLst>
              <p:tags r:id="rId10"/>
            </p:custDataLst>
          </p:nvPr>
        </p:nvSpPr>
        <p:spPr>
          <a:xfrm>
            <a:off x="2970694" y="3905025"/>
            <a:ext cx="1944370" cy="408940"/>
          </a:xfrm>
          <a:prstGeom prst="rect">
            <a:avLst/>
          </a:prstGeom>
        </p:spPr>
        <p:txBody>
          <a:bodyPr vert="horz" wrap="square" lIns="91440" tIns="45720" rIns="91440" bIns="45720" rtlCol="0" anchor="ctr">
            <a:normAutofit/>
          </a:bodyPr>
          <a:lstStyle>
            <a:lvl1pPr marL="0" indent="0">
              <a:buNone/>
              <a:defRPr lang="zh-CN" altLang="en-US">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r>
              <a:rPr lang="zh-CN" altLang="en-US" dirty="0"/>
              <a:t>编辑文本</a:t>
            </a:r>
            <a:endParaRPr lang="zh-CN" altLang="en-US" dirty="0"/>
          </a:p>
        </p:txBody>
      </p:sp>
      <p:cxnSp>
        <p:nvCxnSpPr>
          <p:cNvPr id="9" name="直接连接符 8"/>
          <p:cNvCxnSpPr/>
          <p:nvPr userDrawn="1">
            <p:custDataLst>
              <p:tags r:id="rId11"/>
            </p:custDataLst>
          </p:nvPr>
        </p:nvCxnSpPr>
        <p:spPr>
          <a:xfrm>
            <a:off x="2970378" y="3676425"/>
            <a:ext cx="619950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副标题 5"/>
          <p:cNvSpPr>
            <a:spLocks noGrp="1"/>
          </p:cNvSpPr>
          <p:nvPr>
            <p:ph type="subTitle" sz="quarter" idx="16" hasCustomPrompt="1"/>
            <p:custDataLst>
              <p:tags r:id="rId12"/>
            </p:custDataLst>
          </p:nvPr>
        </p:nvSpPr>
        <p:spPr>
          <a:xfrm>
            <a:off x="2895449" y="1613310"/>
            <a:ext cx="6350635" cy="448945"/>
          </a:xfrm>
          <a:prstGeom prst="rect">
            <a:avLst/>
          </a:prstGeom>
        </p:spPr>
        <p:txBody>
          <a:bodyPr vert="horz" wrap="square" lIns="91440" tIns="45720" rIns="91440" bIns="45720" rtlCol="0" anchor="b" anchorCtr="0">
            <a:normAutofit/>
          </a:bodyPr>
          <a:lstStyle>
            <a:lvl1pPr marL="0" indent="0" algn="dist">
              <a:buNone/>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gn="dist">
              <a:lnSpc>
                <a:spcPct val="100000"/>
              </a:lnSpc>
              <a:spcAft>
                <a:spcPts val="0"/>
              </a:spcAft>
              <a:buClrTx/>
              <a:buSzTx/>
            </a:pPr>
            <a:r>
              <a:rPr lang="zh-CN" altLang="en-US" dirty="0"/>
              <a:t>单击此处编辑副标题</a:t>
            </a:r>
            <a:endParaRPr lang="zh-CN" altLang="en-US" dirty="0"/>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432054"/>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43205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4064000" y="5716016"/>
            <a:ext cx="4064000" cy="1141984"/>
          </a:xfrm>
          <a:prstGeom prst="rect">
            <a:avLst/>
          </a:prstGeom>
        </p:spPr>
      </p:pic>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副标题 1"/>
          <p:cNvSpPr>
            <a:spLocks noGrp="1"/>
          </p:cNvSpPr>
          <p:nvPr>
            <p:ph type="subTitle" idx="13" hasCustomPrompt="1"/>
            <p:custDataLst>
              <p:tags r:id="rId8"/>
            </p:custDataLst>
          </p:nvPr>
        </p:nvSpPr>
        <p:spPr>
          <a:xfrm>
            <a:off x="2827655" y="4516244"/>
            <a:ext cx="6536690" cy="534205"/>
          </a:xfrm>
        </p:spPr>
        <p:txBody>
          <a:bodyPr vert="horz" wrap="square" lIns="91440" tIns="45720" rIns="91440" bIns="45720" rtlCol="0" anchor="t" anchorCtr="0">
            <a:normAutofit/>
          </a:bodyPr>
          <a:lstStyle>
            <a:lvl1pPr marL="0" indent="0" algn="ctr">
              <a:buNone/>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228600" marR="0" lvl="0" indent="-228600" algn="ctr">
              <a:lnSpc>
                <a:spcPct val="100000"/>
              </a:lnSpc>
              <a:spcAft>
                <a:spcPts val="0"/>
              </a:spcAft>
              <a:buClrTx/>
              <a:buSzTx/>
            </a:pPr>
            <a:r>
              <a:rPr lang="zh-CN" altLang="en-US" dirty="0"/>
              <a:t>单击此处编辑副标题</a:t>
            </a:r>
            <a:endParaRPr lang="zh-CN" altLang="en-US" dirty="0"/>
          </a:p>
        </p:txBody>
      </p:sp>
      <p:sp>
        <p:nvSpPr>
          <p:cNvPr id="3" name="标题 2"/>
          <p:cNvSpPr>
            <a:spLocks noGrp="1"/>
          </p:cNvSpPr>
          <p:nvPr>
            <p:ph type="ctrTitle" idx="14" hasCustomPrompt="1"/>
            <p:custDataLst>
              <p:tags r:id="rId9"/>
            </p:custDataLst>
          </p:nvPr>
        </p:nvSpPr>
        <p:spPr>
          <a:xfrm>
            <a:off x="2827655" y="3580972"/>
            <a:ext cx="6536690" cy="835660"/>
          </a:xfrm>
        </p:spPr>
        <p:txBody>
          <a:bodyPr vert="horz" wrap="square" lIns="91440" tIns="45720" rIns="91440" bIns="45720" rtlCol="0" anchor="b" anchorCtr="0">
            <a:normAutofit/>
          </a:bodyPr>
          <a:lstStyle>
            <a:lvl1pPr algn="ctr">
              <a:defRPr kumimoji="0" lang="zh-CN" altLang="en-US" sz="4400" b="0" i="0" spc="4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lgn="ctr">
              <a:spcAft>
                <a:spcPts val="0"/>
              </a:spcAft>
              <a:buClrTx/>
              <a:buSzTx/>
              <a:buFontTx/>
            </a:pPr>
            <a:r>
              <a:rPr lang="zh-CN" altLang="en-US" dirty="0"/>
              <a:t>编辑标题</a:t>
            </a:r>
            <a:endParaRPr lang="zh-CN" altLang="en-US" dirty="0"/>
          </a:p>
        </p:txBody>
      </p:sp>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432054"/>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43205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7498080" y="1234440"/>
            <a:ext cx="3552776" cy="438912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432054"/>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43205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 y="2194560"/>
            <a:ext cx="4389120" cy="246888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6425946"/>
            <a:ext cx="720090" cy="432054"/>
          </a:xfrm>
          <a:prstGeom prst="rect">
            <a:avLst/>
          </a:prstGeom>
        </p:spPr>
      </p:pic>
      <p:sp>
        <p:nvSpPr>
          <p:cNvPr id="2" name="标题 1"/>
          <p:cNvSpPr>
            <a:spLocks noGrp="1"/>
          </p:cNvSpPr>
          <p:nvPr>
            <p:ph type="title"/>
            <p:custDataLst>
              <p:tags r:id="rId8"/>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432054"/>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432054"/>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432054"/>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432054"/>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432054"/>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432054"/>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8"/>
            </p:custDataLst>
          </p:nvPr>
        </p:nvSpPr>
        <p:spPr>
          <a:xfrm>
            <a:off x="1736090" y="2301474"/>
            <a:ext cx="4359910" cy="1172210"/>
          </a:xfrm>
        </p:spPr>
        <p:txBody>
          <a:bodyPr vert="horz" wrap="square" lIns="91440" tIns="45720" rIns="91440" bIns="45720" rtlCol="0" anchor="b" anchorCtr="0">
            <a:normAutofit/>
          </a:bodyPr>
          <a:lstStyle>
            <a:lvl1pPr marL="0" indent="0" algn="l">
              <a:buFont typeface="Arial" panose="020B0604020202020204" pitchFamily="34" charset="0"/>
              <a:buNone/>
              <a:defRPr lang="zh-CN" altLang="en-US" sz="6600" b="0" spc="7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7" name="文本占位符 6"/>
          <p:cNvSpPr>
            <a:spLocks noGrp="1"/>
          </p:cNvSpPr>
          <p:nvPr>
            <p:ph type="body" idx="14" hasCustomPrompt="1"/>
            <p:custDataLst>
              <p:tags r:id="rId9"/>
            </p:custDataLst>
          </p:nvPr>
        </p:nvSpPr>
        <p:spPr>
          <a:xfrm>
            <a:off x="1736090" y="3579542"/>
            <a:ext cx="4359910" cy="468818"/>
          </a:xfrm>
        </p:spPr>
        <p:txBody>
          <a:bodyPr vert="horz" wrap="square" lIns="91440" tIns="45720" rIns="91440" bIns="45720" rtlCol="0">
            <a:normAutofit/>
          </a:bodyPr>
          <a:lstStyle>
            <a:lvl1pPr marL="0" indent="0" algn="l">
              <a:buNone/>
              <a:defRPr kumimoji="0" lang="zh-CN" altLang="en-US" sz="2000"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228600" marR="0" lvl="0" indent="-228600">
              <a:lnSpc>
                <a:spcPct val="100000"/>
              </a:lnSpc>
              <a:spcAft>
                <a:spcPts val="0"/>
              </a:spcAft>
              <a:buClrTx/>
              <a:buSzTx/>
            </a:pPr>
            <a:r>
              <a:rPr lang="zh-CN" altLang="en-US" dirty="0"/>
              <a:t>单击此处编辑文本</a:t>
            </a:r>
            <a:endParaRPr lang="zh-CN" altLang="en-US" dirty="0"/>
          </a:p>
        </p:txBody>
      </p:sp>
      <p:cxnSp>
        <p:nvCxnSpPr>
          <p:cNvPr id="8" name="直接连接符 7"/>
          <p:cNvCxnSpPr/>
          <p:nvPr userDrawn="1">
            <p:custDataLst>
              <p:tags r:id="rId10"/>
            </p:custDataLst>
          </p:nvPr>
        </p:nvCxnSpPr>
        <p:spPr>
          <a:xfrm flipV="1">
            <a:off x="1431925" y="2466574"/>
            <a:ext cx="0" cy="152400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432054"/>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432054"/>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432054"/>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432054"/>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432054"/>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432054"/>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432054"/>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432054"/>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432054"/>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425946"/>
            <a:ext cx="720090" cy="432054"/>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425946"/>
            <a:ext cx="720090" cy="432054"/>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0571797" y="5885878"/>
            <a:ext cx="1620202" cy="972121"/>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5885878"/>
            <a:ext cx="1620202" cy="972121"/>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descr="C:\Users\qiu\Desktop\图片1.jpg图片1"/>
          <p:cNvPicPr>
            <a:picLocks noChangeAspect="1"/>
          </p:cNvPicPr>
          <p:nvPr userDrawn="1">
            <p:custDataLst>
              <p:tags r:id="rId2"/>
            </p:custDataLst>
          </p:nvPr>
        </p:nvPicPr>
        <p:blipFill rotWithShape="1">
          <a:blip r:embed="rId3"/>
          <a:srcRect/>
          <a:stretch>
            <a:fillRect/>
          </a:stretch>
        </p:blipFill>
        <p:spPr>
          <a:xfrm>
            <a:off x="-1" y="1270"/>
            <a:ext cx="12192001" cy="6855460"/>
          </a:xfrm>
          <a:prstGeom prst="rect">
            <a:avLst/>
          </a:prstGeom>
        </p:spPr>
      </p:pic>
      <p:pic>
        <p:nvPicPr>
          <p:cNvPr id="12" name="图片 11"/>
          <p:cNvPicPr>
            <a:picLocks noChangeAspect="1"/>
          </p:cNvPicPr>
          <p:nvPr userDrawn="1">
            <p:custDataLst>
              <p:tags r:id="rId4"/>
            </p:custDataLst>
          </p:nvPr>
        </p:nvPicPr>
        <p:blipFill>
          <a:blip r:embed="rId5"/>
          <a:stretch>
            <a:fillRect/>
          </a:stretch>
        </p:blipFill>
        <p:spPr>
          <a:xfrm flipH="1">
            <a:off x="39622" y="-390873"/>
            <a:ext cx="4637845" cy="3294947"/>
          </a:xfrm>
          <a:prstGeom prst="rect">
            <a:avLst/>
          </a:prstGeom>
        </p:spPr>
      </p:pic>
      <p:pic>
        <p:nvPicPr>
          <p:cNvPr id="13" name="图片 12"/>
          <p:cNvPicPr>
            <a:picLocks noChangeAspect="1"/>
          </p:cNvPicPr>
          <p:nvPr userDrawn="1">
            <p:custDataLst>
              <p:tags r:id="rId6"/>
            </p:custDataLst>
          </p:nvPr>
        </p:nvPicPr>
        <p:blipFill rotWithShape="1">
          <a:blip r:embed="rId7"/>
          <a:srcRect/>
          <a:stretch>
            <a:fillRect/>
          </a:stretch>
        </p:blipFill>
        <p:spPr>
          <a:xfrm>
            <a:off x="-1" y="4447677"/>
            <a:ext cx="4196735" cy="1841023"/>
          </a:xfrm>
          <a:prstGeom prst="rect">
            <a:avLst/>
          </a:prstGeom>
        </p:spPr>
      </p:pic>
      <p:pic>
        <p:nvPicPr>
          <p:cNvPr id="14" name="图片 13"/>
          <p:cNvPicPr>
            <a:picLocks noChangeAspect="1"/>
          </p:cNvPicPr>
          <p:nvPr userDrawn="1">
            <p:custDataLst>
              <p:tags r:id="rId8"/>
            </p:custDataLst>
          </p:nvPr>
        </p:nvPicPr>
        <p:blipFill>
          <a:blip r:embed="rId9"/>
          <a:stretch>
            <a:fillRect/>
          </a:stretch>
        </p:blipFill>
        <p:spPr>
          <a:xfrm>
            <a:off x="8496300" y="3334180"/>
            <a:ext cx="3696534" cy="3523819"/>
          </a:xfrm>
          <a:prstGeom prst="rect">
            <a:avLst/>
          </a:prstGeom>
        </p:spPr>
      </p:pic>
      <p:sp>
        <p:nvSpPr>
          <p:cNvPr id="2" name="标题 1"/>
          <p:cNvSpPr>
            <a:spLocks noGrp="1"/>
          </p:cNvSpPr>
          <p:nvPr>
            <p:ph type="ctrTitle" hasCustomPrompt="1"/>
            <p:custDataLst>
              <p:tags r:id="rId10"/>
            </p:custDataLst>
          </p:nvPr>
        </p:nvSpPr>
        <p:spPr>
          <a:xfrm>
            <a:off x="2583543" y="2177885"/>
            <a:ext cx="7199086" cy="1235385"/>
          </a:xfrm>
        </p:spPr>
        <p:txBody>
          <a:bodyPr lIns="91440" tIns="45720" rIns="91440" bIns="45720" anchor="b" anchorCtr="0">
            <a:normAutofit/>
          </a:bodyPr>
          <a:lstStyle>
            <a:lvl1pPr algn="dist">
              <a:defRPr sz="6600" b="0" spc="600">
                <a:solidFill>
                  <a:schemeClr val="accent1"/>
                </a:solidFill>
                <a:latin typeface="汉仪尚巍手书W" panose="00020600040101010101" pitchFamily="18" charset="-122"/>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1"/>
            </p:custDataLst>
          </p:nvPr>
        </p:nvSpPr>
        <p:spPr>
          <a:xfrm>
            <a:off x="2583544" y="3478026"/>
            <a:ext cx="7199085" cy="743187"/>
          </a:xfrm>
        </p:spPr>
        <p:txBody>
          <a:bodyPr lIns="91440" tIns="45720" rIns="91440" bIns="4572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ea typeface="楷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2"/>
            </p:custDataLst>
          </p:nvPr>
        </p:nvSpPr>
        <p:spPr/>
        <p:txBody>
          <a:bodyPr>
            <a:normAutofit/>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3"/>
            </p:custDataLst>
          </p:nvPr>
        </p:nvSpPr>
        <p:spPr/>
        <p:txBody>
          <a:bodyPr>
            <a:normAutofit/>
          </a:bodyPr>
          <a:lstStyle>
            <a:lvl1pPr>
              <a:defRPr>
                <a:solidFill>
                  <a:schemeClr val="tx1">
                    <a:lumMod val="85000"/>
                    <a:lumOff val="15000"/>
                  </a:schemeClr>
                </a:solidFill>
              </a:defRPr>
            </a:lvl1pPr>
          </a:lstStyle>
          <a:p>
            <a:endParaRPr lang="zh-CN" altLang="en-US" dirty="0"/>
          </a:p>
        </p:txBody>
      </p:sp>
      <p:sp>
        <p:nvSpPr>
          <p:cNvPr id="18" name="灯片编号占位符 17"/>
          <p:cNvSpPr>
            <a:spLocks noGrp="1"/>
          </p:cNvSpPr>
          <p:nvPr>
            <p:ph type="sldNum" sz="quarter" idx="12"/>
            <p:custDataLst>
              <p:tags r:id="rId14"/>
            </p:custDataLst>
          </p:nvPr>
        </p:nvSpPr>
        <p:spPr/>
        <p:txBody>
          <a:bodyPr>
            <a:normAutofit/>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custDataLst>
              <p:tags r:id="rId2"/>
            </p:custDataLst>
          </p:nvPr>
        </p:nvPicPr>
        <p:blipFill>
          <a:blip r:embed="rId3"/>
          <a:stretch>
            <a:fillRect/>
          </a:stretch>
        </p:blipFill>
        <p:spPr>
          <a:xfrm>
            <a:off x="0" y="0"/>
            <a:ext cx="12188825" cy="6858635"/>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flipH="1">
            <a:off x="95972" y="-68941"/>
            <a:ext cx="2913369" cy="2069797"/>
          </a:xfrm>
          <a:prstGeom prst="rect">
            <a:avLst/>
          </a:prstGeom>
        </p:spPr>
      </p:pic>
      <p:pic>
        <p:nvPicPr>
          <p:cNvPr id="14" name="图片 13"/>
          <p:cNvPicPr>
            <a:picLocks noChangeAspect="1"/>
          </p:cNvPicPr>
          <p:nvPr userDrawn="1">
            <p:custDataLst>
              <p:tags r:id="rId6"/>
            </p:custDataLst>
          </p:nvPr>
        </p:nvPicPr>
        <p:blipFill>
          <a:blip r:embed="rId7"/>
          <a:stretch>
            <a:fillRect/>
          </a:stretch>
        </p:blipFill>
        <p:spPr>
          <a:xfrm>
            <a:off x="10040526" y="4806255"/>
            <a:ext cx="2152307" cy="2051744"/>
          </a:xfrm>
          <a:prstGeom prst="rect">
            <a:avLst/>
          </a:prstGeom>
        </p:spPr>
      </p:pic>
      <p:sp>
        <p:nvSpPr>
          <p:cNvPr id="2" name="标题 1"/>
          <p:cNvSpPr>
            <a:spLocks noGrp="1"/>
          </p:cNvSpPr>
          <p:nvPr>
            <p:ph type="title" hasCustomPrompt="1"/>
            <p:custDataLst>
              <p:tags r:id="rId8"/>
            </p:custDataLst>
          </p:nvPr>
        </p:nvSpPr>
        <p:spPr>
          <a:xfrm>
            <a:off x="2403796" y="2423883"/>
            <a:ext cx="7384409" cy="1089399"/>
          </a:xfrm>
        </p:spPr>
        <p:txBody>
          <a:bodyPr lIns="91440" tIns="45720" rIns="91440" bIns="45720" anchor="b" anchorCtr="0">
            <a:normAutofit/>
          </a:bodyPr>
          <a:lstStyle>
            <a:lvl1pPr algn="ctr">
              <a:lnSpc>
                <a:spcPct val="100000"/>
              </a:lnSpc>
              <a:defRPr sz="4800" b="0" u="none" strike="noStrike" kern="1200" cap="none" spc="300" normalizeH="0" baseline="0">
                <a:solidFill>
                  <a:schemeClr val="accent1"/>
                </a:solidFill>
                <a:uFillTx/>
                <a:latin typeface="汉仪尚巍手书W" panose="00020600040101010101" pitchFamily="18" charset="-122"/>
                <a:ea typeface="汉仪尚巍手书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9"/>
            </p:custDataLst>
          </p:nvPr>
        </p:nvSpPr>
        <p:spPr>
          <a:xfrm>
            <a:off x="2403796" y="3660546"/>
            <a:ext cx="7384409" cy="1235437"/>
          </a:xfrm>
        </p:spPr>
        <p:txBody>
          <a:bodyPr lIns="101600" tIns="38100" rIns="76200" bIns="38100" anchor="t" anchorCtr="0">
            <a:normAutofit/>
          </a:bodyPr>
          <a:lstStyle>
            <a:lvl1pPr marL="0" indent="0" algn="ctr" eaLnBrk="1" fontAlgn="auto" latinLnBrk="0" hangingPunct="1">
              <a:lnSpc>
                <a:spcPct val="100000"/>
              </a:lnSpc>
              <a:spcAft>
                <a:spcPts val="0"/>
              </a:spcAft>
              <a:buNone/>
              <a:def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10"/>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2"/>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baseline="0">
                <a:latin typeface="Arial" panose="020B0604020202020204" pitchFamily="34" charset="0"/>
                <a:ea typeface="楷体" panose="02010609060101010101" pitchFamily="49" charset="-122"/>
              </a:defRPr>
            </a:lvl1pPr>
            <a:lvl2pPr>
              <a:defRPr sz="1600" baseline="0">
                <a:latin typeface="Arial" panose="020B0604020202020204" pitchFamily="34" charset="0"/>
                <a:ea typeface="楷体" panose="02010609060101010101" pitchFamily="49" charset="-122"/>
              </a:defRPr>
            </a:lvl2pPr>
            <a:lvl3pPr>
              <a:defRPr sz="1600" baseline="0">
                <a:latin typeface="Arial" panose="020B0604020202020204" pitchFamily="34" charset="0"/>
                <a:ea typeface="楷体" panose="02010609060101010101" pitchFamily="49" charset="-122"/>
              </a:defRPr>
            </a:lvl3pPr>
            <a:lvl4pPr>
              <a:defRPr sz="1600" baseline="0">
                <a:latin typeface="Arial" panose="020B0604020202020204" pitchFamily="34" charset="0"/>
                <a:ea typeface="楷体" panose="02010609060101010101" pitchFamily="49" charset="-122"/>
              </a:defRPr>
            </a:lvl4pPr>
            <a:lvl5pPr>
              <a:defRPr sz="1600" baseline="0">
                <a:latin typeface="Arial" panose="020B0604020202020204" pitchFamily="34" charset="0"/>
                <a:ea typeface="楷体" panose="020106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楷体"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custDataLst>
              <p:tags r:id="rId2"/>
            </p:custDataLst>
          </p:nvPr>
        </p:nvPicPr>
        <p:blipFill>
          <a:blip r:embed="rId3"/>
          <a:stretch>
            <a:fillRect/>
          </a:stretch>
        </p:blipFill>
        <p:spPr>
          <a:xfrm>
            <a:off x="0" y="0"/>
            <a:ext cx="12188825" cy="685863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flipH="1">
            <a:off x="95972" y="-68941"/>
            <a:ext cx="2913369" cy="2069797"/>
          </a:xfrm>
          <a:prstGeom prst="rect">
            <a:avLst/>
          </a:prstGeom>
        </p:spPr>
      </p:pic>
      <p:pic>
        <p:nvPicPr>
          <p:cNvPr id="10" name="图片 9"/>
          <p:cNvPicPr>
            <a:picLocks noChangeAspect="1"/>
          </p:cNvPicPr>
          <p:nvPr userDrawn="1">
            <p:custDataLst>
              <p:tags r:id="rId6"/>
            </p:custDataLst>
          </p:nvPr>
        </p:nvPicPr>
        <p:blipFill>
          <a:blip r:embed="rId7"/>
          <a:stretch>
            <a:fillRect/>
          </a:stretch>
        </p:blipFill>
        <p:spPr>
          <a:xfrm>
            <a:off x="10040526" y="4806255"/>
            <a:ext cx="2152307" cy="2051744"/>
          </a:xfrm>
          <a:prstGeom prst="rect">
            <a:avLst/>
          </a:prstGeom>
        </p:spPr>
      </p:pic>
      <p:sp>
        <p:nvSpPr>
          <p:cNvPr id="2" name="标题 1"/>
          <p:cNvSpPr>
            <a:spLocks noGrp="1"/>
          </p:cNvSpPr>
          <p:nvPr>
            <p:ph type="title" hasCustomPrompt="1"/>
            <p:custDataLst>
              <p:tags r:id="rId8"/>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单击此处编辑标题</a:t>
            </a:r>
            <a:endParaRPr dirty="0">
              <a:sym typeface="+mn-ea"/>
            </a:endParaRPr>
          </a:p>
        </p:txBody>
      </p:sp>
      <p:sp>
        <p:nvSpPr>
          <p:cNvPr id="3" name="日期占位符 2"/>
          <p:cNvSpPr>
            <a:spLocks noGrp="1"/>
          </p:cNvSpPr>
          <p:nvPr>
            <p:ph type="dt" sz="half" idx="10"/>
            <p:custDataLst>
              <p:tags r:id="rId9"/>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1"/>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6132531"/>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C:\Users\qiu\Desktop\图片1.jpg图片1"/>
          <p:cNvPicPr>
            <a:picLocks noChangeAspect="1"/>
          </p:cNvPicPr>
          <p:nvPr userDrawn="1">
            <p:custDataLst>
              <p:tags r:id="rId2"/>
            </p:custDataLst>
          </p:nvPr>
        </p:nvPicPr>
        <p:blipFill rotWithShape="1">
          <a:blip r:embed="rId3"/>
          <a:srcRect/>
          <a:stretch>
            <a:fillRect/>
          </a:stretch>
        </p:blipFill>
        <p:spPr>
          <a:xfrm>
            <a:off x="-1" y="0"/>
            <a:ext cx="12192001" cy="6855460"/>
          </a:xfrm>
          <a:prstGeom prst="rect">
            <a:avLst/>
          </a:prstGeom>
        </p:spPr>
      </p:pic>
      <p:pic>
        <p:nvPicPr>
          <p:cNvPr id="19" name="图片 18"/>
          <p:cNvPicPr>
            <a:picLocks noChangeAspect="1"/>
          </p:cNvPicPr>
          <p:nvPr userDrawn="1">
            <p:custDataLst>
              <p:tags r:id="rId4"/>
            </p:custDataLst>
          </p:nvPr>
        </p:nvPicPr>
        <p:blipFill>
          <a:blip r:embed="rId5"/>
          <a:stretch>
            <a:fillRect/>
          </a:stretch>
        </p:blipFill>
        <p:spPr>
          <a:xfrm flipH="1">
            <a:off x="39622" y="-390873"/>
            <a:ext cx="4637845" cy="3294947"/>
          </a:xfrm>
          <a:prstGeom prst="rect">
            <a:avLst/>
          </a:prstGeom>
        </p:spPr>
      </p:pic>
      <p:pic>
        <p:nvPicPr>
          <p:cNvPr id="20" name="图片 19"/>
          <p:cNvPicPr>
            <a:picLocks noChangeAspect="1"/>
          </p:cNvPicPr>
          <p:nvPr userDrawn="1">
            <p:custDataLst>
              <p:tags r:id="rId6"/>
            </p:custDataLst>
          </p:nvPr>
        </p:nvPicPr>
        <p:blipFill rotWithShape="1">
          <a:blip r:embed="rId7"/>
          <a:srcRect/>
          <a:stretch>
            <a:fillRect/>
          </a:stretch>
        </p:blipFill>
        <p:spPr>
          <a:xfrm>
            <a:off x="-1" y="4447677"/>
            <a:ext cx="4196735" cy="1841023"/>
          </a:xfrm>
          <a:prstGeom prst="rect">
            <a:avLst/>
          </a:prstGeom>
        </p:spPr>
      </p:pic>
      <p:pic>
        <p:nvPicPr>
          <p:cNvPr id="21" name="图片 20"/>
          <p:cNvPicPr>
            <a:picLocks noChangeAspect="1"/>
          </p:cNvPicPr>
          <p:nvPr userDrawn="1">
            <p:custDataLst>
              <p:tags r:id="rId8"/>
            </p:custDataLst>
          </p:nvPr>
        </p:nvPicPr>
        <p:blipFill>
          <a:blip r:embed="rId9"/>
          <a:stretch>
            <a:fillRect/>
          </a:stretch>
        </p:blipFill>
        <p:spPr>
          <a:xfrm>
            <a:off x="8496300" y="3334180"/>
            <a:ext cx="3696534" cy="3523819"/>
          </a:xfrm>
          <a:prstGeom prst="rect">
            <a:avLst/>
          </a:prstGeom>
        </p:spPr>
      </p:pic>
      <p:sp>
        <p:nvSpPr>
          <p:cNvPr id="2" name="标题 1"/>
          <p:cNvSpPr>
            <a:spLocks noGrp="1"/>
          </p:cNvSpPr>
          <p:nvPr>
            <p:ph type="title" hasCustomPrompt="1"/>
            <p:custDataLst>
              <p:tags r:id="rId10"/>
            </p:custDataLst>
          </p:nvPr>
        </p:nvSpPr>
        <p:spPr>
          <a:xfrm>
            <a:off x="2050473" y="2245404"/>
            <a:ext cx="7980218" cy="1088776"/>
          </a:xfrm>
        </p:spPr>
        <p:txBody>
          <a:bodyPr vert="horz" lIns="91440" tIns="45720" rIns="91440" bIns="45720" rtlCol="0" anchor="t" anchorCtr="0">
            <a:normAutofit/>
          </a:bodyPr>
          <a:lstStyle>
            <a:lvl1pPr marL="0" marR="0" algn="ctr" defTabSz="914400" rtl="0" eaLnBrk="1" fontAlgn="auto" latinLnBrk="0" hangingPunct="1">
              <a:lnSpc>
                <a:spcPct val="100000"/>
              </a:lnSpc>
              <a:buNone/>
              <a:defRPr kumimoji="0" lang="zh-CN" altLang="en-US" sz="6000" b="0" i="0" u="none" strike="noStrike" kern="1200" cap="none" spc="600" normalizeH="0" baseline="0" noProof="1" dirty="0">
                <a:solidFill>
                  <a:schemeClr val="accent1"/>
                </a:solidFill>
                <a:uFillTx/>
                <a:latin typeface="汉仪尚巍手书W" panose="00020600040101010101" pitchFamily="18" charset="-122"/>
                <a:ea typeface="汉仪尚巍手书W" panose="00020600040101010101" pitchFamily="18" charset="-122"/>
                <a:cs typeface="+mj-cs"/>
                <a:sym typeface="+mn-ea"/>
              </a:defRPr>
            </a:lvl1pPr>
          </a:lstStyle>
          <a:p>
            <a:pPr lvl="0"/>
            <a:r>
              <a:rPr dirty="0">
                <a:sym typeface="+mn-ea"/>
              </a:rPr>
              <a:t>单击此处编辑标题</a:t>
            </a:r>
            <a:endParaRPr dirty="0">
              <a:sym typeface="+mn-ea"/>
            </a:endParaRPr>
          </a:p>
        </p:txBody>
      </p:sp>
      <p:sp>
        <p:nvSpPr>
          <p:cNvPr id="3" name="日期占位符 2"/>
          <p:cNvSpPr>
            <a:spLocks noGrp="1"/>
          </p:cNvSpPr>
          <p:nvPr>
            <p:ph type="dt" sz="half" idx="10"/>
            <p:custDataLst>
              <p:tags r:id="rId11"/>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3"/>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
        <p:nvSpPr>
          <p:cNvPr id="7" name="文本占位符 6"/>
          <p:cNvSpPr>
            <a:spLocks noGrp="1"/>
          </p:cNvSpPr>
          <p:nvPr>
            <p:ph type="body" sz="quarter" idx="13" hasCustomPrompt="1"/>
            <p:custDataLst>
              <p:tags r:id="rId14"/>
            </p:custDataLst>
          </p:nvPr>
        </p:nvSpPr>
        <p:spPr>
          <a:xfrm>
            <a:off x="2051050" y="3429000"/>
            <a:ext cx="7980363" cy="957544"/>
          </a:xfrm>
        </p:spPr>
        <p:txBody>
          <a:bodyPr>
            <a:normAutofit/>
          </a:bodyPr>
          <a:lstStyle>
            <a:lvl1pPr marL="0" indent="0" algn="ctr">
              <a:buNone/>
              <a:defRPr sz="2400"/>
            </a:lvl1pPr>
          </a:lstStyle>
          <a:p>
            <a:pPr lvl="0"/>
            <a:r>
              <a:rPr lang="zh-CN" altLang="en-US" dirty="0"/>
              <a:t>单击此处编辑文本</a:t>
            </a:r>
            <a:endParaRPr lang="zh-CN" alt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custDataLst>
              <p:tags r:id="rId2"/>
            </p:custDataLst>
          </p:nvPr>
        </p:nvPicPr>
        <p:blipFill>
          <a:blip r:embed="rId3"/>
          <a:stretch>
            <a:fillRect/>
          </a:stretch>
        </p:blipFill>
        <p:spPr>
          <a:xfrm>
            <a:off x="0" y="0"/>
            <a:ext cx="12188825" cy="6858635"/>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a:off x="10491470" y="5155565"/>
            <a:ext cx="1786255" cy="1703070"/>
          </a:xfrm>
          <a:prstGeom prst="rect">
            <a:avLst/>
          </a:prstGeom>
        </p:spPr>
      </p:pic>
      <p:pic>
        <p:nvPicPr>
          <p:cNvPr id="9" name="图片 8"/>
          <p:cNvPicPr>
            <a:picLocks noChangeAspect="1"/>
          </p:cNvPicPr>
          <p:nvPr userDrawn="1">
            <p:custDataLst>
              <p:tags r:id="rId6"/>
            </p:custDataLst>
          </p:nvPr>
        </p:nvPicPr>
        <p:blipFill>
          <a:blip r:embed="rId7"/>
          <a:stretch>
            <a:fillRect/>
          </a:stretch>
        </p:blipFill>
        <p:spPr>
          <a:xfrm flipH="1">
            <a:off x="87" y="-78466"/>
            <a:ext cx="2913369" cy="2069797"/>
          </a:xfrm>
          <a:prstGeom prst="rect">
            <a:avLst/>
          </a:prstGeom>
        </p:spPr>
      </p:pic>
      <p:sp>
        <p:nvSpPr>
          <p:cNvPr id="2" name="标题 1"/>
          <p:cNvSpPr>
            <a:spLocks noGrp="1"/>
          </p:cNvSpPr>
          <p:nvPr>
            <p:ph type="title"/>
            <p:custDataLst>
              <p:tags r:id="rId8"/>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153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userDrawn="1">
            <p:custDataLst>
              <p:tags r:id="rId3"/>
            </p:custDataLst>
          </p:nvPr>
        </p:nvPicPr>
        <p:blipFill rotWithShape="1">
          <a:blip r:embed="rId4" cstate="screen"/>
          <a:srcRect/>
          <a:stretch>
            <a:fillRect/>
          </a:stretch>
        </p:blipFill>
        <p:spPr>
          <a:xfrm>
            <a:off x="290195" y="304165"/>
            <a:ext cx="11606530" cy="1042670"/>
          </a:xfrm>
          <a:prstGeom prst="rect">
            <a:avLst/>
          </a:prstGeom>
        </p:spPr>
      </p:pic>
      <p:pic>
        <p:nvPicPr>
          <p:cNvPr id="47" name="图片 46"/>
          <p:cNvPicPr>
            <a:picLocks noChangeAspect="1"/>
          </p:cNvPicPr>
          <p:nvPr userDrawn="1">
            <p:custDataLst>
              <p:tags r:id="rId5"/>
            </p:custDataLst>
          </p:nvPr>
        </p:nvPicPr>
        <p:blipFill rotWithShape="1">
          <a:blip r:embed="rId6" cstate="screen"/>
          <a:srcRect/>
          <a:stretch>
            <a:fillRect/>
          </a:stretch>
        </p:blipFill>
        <p:spPr>
          <a:xfrm flipH="1" flipV="1">
            <a:off x="291465" y="5567680"/>
            <a:ext cx="11606530" cy="986155"/>
          </a:xfrm>
          <a:prstGeom prst="rect">
            <a:avLst/>
          </a:prstGeom>
        </p:spPr>
      </p:pic>
      <p:pic>
        <p:nvPicPr>
          <p:cNvPr id="10" name="图片 9"/>
          <p:cNvPicPr>
            <a:picLocks noChangeAspect="1"/>
          </p:cNvPicPr>
          <p:nvPr userDrawn="1">
            <p:custDataLst>
              <p:tags r:id="rId7"/>
            </p:custDataLst>
          </p:nvPr>
        </p:nvPicPr>
        <p:blipFill>
          <a:blip r:embed="rId8"/>
          <a:stretch>
            <a:fillRect/>
          </a:stretch>
        </p:blipFill>
        <p:spPr>
          <a:xfrm>
            <a:off x="10779125" y="5488305"/>
            <a:ext cx="1117600" cy="1065530"/>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pic>
        <p:nvPicPr>
          <p:cNvPr id="9" name="图片 8"/>
          <p:cNvPicPr>
            <a:picLocks noChangeAspect="1"/>
          </p:cNvPicPr>
          <p:nvPr userDrawn="1">
            <p:custDataLst>
              <p:tags r:id="rId14"/>
            </p:custDataLst>
          </p:nvPr>
        </p:nvPicPr>
        <p:blipFill>
          <a:blip r:embed="rId15"/>
          <a:stretch>
            <a:fillRect/>
          </a:stretch>
        </p:blipFill>
        <p:spPr>
          <a:xfrm flipH="1">
            <a:off x="0" y="-153670"/>
            <a:ext cx="2515870" cy="1788160"/>
          </a:xfrm>
          <a:prstGeom prst="rect">
            <a:avLst/>
          </a:prstGeom>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46" name="图片 45"/>
          <p:cNvPicPr>
            <a:picLocks noChangeAspect="1"/>
          </p:cNvPicPr>
          <p:nvPr userDrawn="1">
            <p:custDataLst>
              <p:tags r:id="rId2"/>
            </p:custDataLst>
          </p:nvPr>
        </p:nvPicPr>
        <p:blipFill rotWithShape="1">
          <a:blip r:embed="rId3" cstate="screen"/>
          <a:srcRect/>
          <a:stretch>
            <a:fillRect/>
          </a:stretch>
        </p:blipFill>
        <p:spPr>
          <a:xfrm>
            <a:off x="0" y="0"/>
            <a:ext cx="12192000" cy="1146810"/>
          </a:xfrm>
          <a:prstGeom prst="rect">
            <a:avLst/>
          </a:prstGeom>
        </p:spPr>
      </p:pic>
      <p:pic>
        <p:nvPicPr>
          <p:cNvPr id="47" name="图片 46"/>
          <p:cNvPicPr>
            <a:picLocks noChangeAspect="1"/>
          </p:cNvPicPr>
          <p:nvPr userDrawn="1">
            <p:custDataLst>
              <p:tags r:id="rId4"/>
            </p:custDataLst>
          </p:nvPr>
        </p:nvPicPr>
        <p:blipFill rotWithShape="1">
          <a:blip r:embed="rId5" cstate="screen"/>
          <a:srcRect/>
          <a:stretch>
            <a:fillRect/>
          </a:stretch>
        </p:blipFill>
        <p:spPr>
          <a:xfrm flipH="1" flipV="1">
            <a:off x="0" y="5781040"/>
            <a:ext cx="12192000" cy="1084580"/>
          </a:xfrm>
          <a:prstGeom prst="rect">
            <a:avLst/>
          </a:prstGeom>
        </p:spPr>
      </p:pic>
      <p:pic>
        <p:nvPicPr>
          <p:cNvPr id="10" name="图片 9"/>
          <p:cNvPicPr>
            <a:picLocks noChangeAspect="1"/>
          </p:cNvPicPr>
          <p:nvPr userDrawn="1">
            <p:custDataLst>
              <p:tags r:id="rId6"/>
            </p:custDataLst>
          </p:nvPr>
        </p:nvPicPr>
        <p:blipFill>
          <a:blip r:embed="rId7"/>
          <a:stretch>
            <a:fillRect/>
          </a:stretch>
        </p:blipFill>
        <p:spPr>
          <a:xfrm>
            <a:off x="11074400" y="5781040"/>
            <a:ext cx="1117600" cy="1065530"/>
          </a:xfrm>
          <a:prstGeom prst="rect">
            <a:avLst/>
          </a:prstGeom>
        </p:spPr>
      </p:pic>
      <p:sp>
        <p:nvSpPr>
          <p:cNvPr id="8" name="矩形 7"/>
          <p:cNvSpPr/>
          <p:nvPr userDrawn="1">
            <p:custDataLst>
              <p:tags r:id="rId8"/>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1" name="图片 10"/>
          <p:cNvPicPr>
            <a:picLocks noChangeAspect="1"/>
          </p:cNvPicPr>
          <p:nvPr userDrawn="1">
            <p:custDataLst>
              <p:tags r:id="rId9"/>
            </p:custDataLst>
          </p:nvPr>
        </p:nvPicPr>
        <p:blipFill rotWithShape="1">
          <a:blip r:embed="rId10"/>
          <a:srcRect/>
          <a:stretch>
            <a:fillRect/>
          </a:stretch>
        </p:blipFill>
        <p:spPr>
          <a:xfrm>
            <a:off x="0" y="-144780"/>
            <a:ext cx="2426970" cy="1064895"/>
          </a:xfrm>
          <a:prstGeom prst="rect">
            <a:avLst/>
          </a:prstGeom>
        </p:spPr>
      </p:pic>
      <p:sp>
        <p:nvSpPr>
          <p:cNvPr id="2" name="标题 1"/>
          <p:cNvSpPr>
            <a:spLocks noGrp="1"/>
          </p:cNvSpPr>
          <p:nvPr>
            <p:ph type="title" hasCustomPrompt="1"/>
            <p:custDataLst>
              <p:tags r:id="rId11"/>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6"/>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46" name="图片 45"/>
          <p:cNvPicPr>
            <a:picLocks noChangeAspect="1"/>
          </p:cNvPicPr>
          <p:nvPr userDrawn="1">
            <p:custDataLst>
              <p:tags r:id="rId2"/>
            </p:custDataLst>
          </p:nvPr>
        </p:nvPicPr>
        <p:blipFill rotWithShape="1">
          <a:blip r:embed="rId3" cstate="screen"/>
          <a:srcRect/>
          <a:stretch>
            <a:fillRect/>
          </a:stretch>
        </p:blipFill>
        <p:spPr>
          <a:xfrm>
            <a:off x="4445" y="0"/>
            <a:ext cx="12192000" cy="1146810"/>
          </a:xfrm>
          <a:prstGeom prst="rect">
            <a:avLst/>
          </a:prstGeom>
        </p:spPr>
      </p:pic>
      <p:pic>
        <p:nvPicPr>
          <p:cNvPr id="47" name="图片 46"/>
          <p:cNvPicPr>
            <a:picLocks noChangeAspect="1"/>
          </p:cNvPicPr>
          <p:nvPr userDrawn="1">
            <p:custDataLst>
              <p:tags r:id="rId4"/>
            </p:custDataLst>
          </p:nvPr>
        </p:nvPicPr>
        <p:blipFill rotWithShape="1">
          <a:blip r:embed="rId5" cstate="screen"/>
          <a:srcRect/>
          <a:stretch>
            <a:fillRect/>
          </a:stretch>
        </p:blipFill>
        <p:spPr>
          <a:xfrm flipH="1" flipV="1">
            <a:off x="4445" y="5781040"/>
            <a:ext cx="12192000" cy="1084580"/>
          </a:xfrm>
          <a:prstGeom prst="rect">
            <a:avLst/>
          </a:prstGeom>
        </p:spPr>
      </p:pic>
      <p:pic>
        <p:nvPicPr>
          <p:cNvPr id="11" name="图片 10"/>
          <p:cNvPicPr>
            <a:picLocks noChangeAspect="1"/>
          </p:cNvPicPr>
          <p:nvPr userDrawn="1">
            <p:custDataLst>
              <p:tags r:id="rId6"/>
            </p:custDataLst>
          </p:nvPr>
        </p:nvPicPr>
        <p:blipFill rotWithShape="1">
          <a:blip r:embed="rId7"/>
          <a:srcRect/>
          <a:stretch>
            <a:fillRect/>
          </a:stretch>
        </p:blipFill>
        <p:spPr>
          <a:xfrm>
            <a:off x="9525" y="5781040"/>
            <a:ext cx="2426970" cy="1064895"/>
          </a:xfrm>
          <a:prstGeom prst="rect">
            <a:avLst/>
          </a:prstGeom>
        </p:spPr>
      </p:pic>
      <p:pic>
        <p:nvPicPr>
          <p:cNvPr id="6" name="图片 5"/>
          <p:cNvPicPr>
            <a:picLocks noChangeAspect="1"/>
          </p:cNvPicPr>
          <p:nvPr userDrawn="1">
            <p:custDataLst>
              <p:tags r:id="rId8"/>
            </p:custDataLst>
          </p:nvPr>
        </p:nvPicPr>
        <p:blipFill>
          <a:blip r:embed="rId9"/>
          <a:stretch>
            <a:fillRect/>
          </a:stretch>
        </p:blipFill>
        <p:spPr>
          <a:xfrm>
            <a:off x="11074400" y="5781040"/>
            <a:ext cx="1117600" cy="1065530"/>
          </a:xfrm>
          <a:prstGeom prst="rect">
            <a:avLst/>
          </a:prstGeom>
        </p:spPr>
      </p:pic>
      <p:sp>
        <p:nvSpPr>
          <p:cNvPr id="10" name="矩形 9"/>
          <p:cNvSpPr/>
          <p:nvPr userDrawn="1">
            <p:custDataLst>
              <p:tags r:id="rId10"/>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1"/>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6"/>
            </p:custDataLst>
          </p:nvPr>
        </p:nvSpPr>
        <p:spPr>
          <a:xfrm>
            <a:off x="612140" y="279149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46" name="图片 45"/>
          <p:cNvPicPr>
            <a:picLocks noChangeAspect="1"/>
          </p:cNvPicPr>
          <p:nvPr userDrawn="1">
            <p:custDataLst>
              <p:tags r:id="rId2"/>
            </p:custDataLst>
          </p:nvPr>
        </p:nvPicPr>
        <p:blipFill rotWithShape="1">
          <a:blip r:embed="rId3" cstate="screen"/>
          <a:srcRect/>
          <a:stretch>
            <a:fillRect/>
          </a:stretch>
        </p:blipFill>
        <p:spPr>
          <a:xfrm>
            <a:off x="0" y="0"/>
            <a:ext cx="12192000" cy="1146810"/>
          </a:xfrm>
          <a:prstGeom prst="rect">
            <a:avLst/>
          </a:prstGeom>
        </p:spPr>
      </p:pic>
      <p:pic>
        <p:nvPicPr>
          <p:cNvPr id="20" name="图片 19"/>
          <p:cNvPicPr>
            <a:picLocks noChangeAspect="1"/>
          </p:cNvPicPr>
          <p:nvPr userDrawn="1">
            <p:custDataLst>
              <p:tags r:id="rId4"/>
            </p:custDataLst>
          </p:nvPr>
        </p:nvPicPr>
        <p:blipFill rotWithShape="1">
          <a:blip r:embed="rId5"/>
          <a:srcRect/>
          <a:stretch>
            <a:fillRect/>
          </a:stretch>
        </p:blipFill>
        <p:spPr>
          <a:xfrm flipH="1" flipV="1">
            <a:off x="9765030" y="41275"/>
            <a:ext cx="2426970" cy="1064895"/>
          </a:xfrm>
          <a:prstGeom prst="rect">
            <a:avLst/>
          </a:prstGeom>
        </p:spPr>
      </p:pic>
      <p:pic>
        <p:nvPicPr>
          <p:cNvPr id="6" name="图片 5"/>
          <p:cNvPicPr>
            <a:picLocks noChangeAspect="1"/>
          </p:cNvPicPr>
          <p:nvPr userDrawn="1">
            <p:custDataLst>
              <p:tags r:id="rId6"/>
            </p:custDataLst>
          </p:nvPr>
        </p:nvPicPr>
        <p:blipFill>
          <a:blip r:embed="rId7"/>
          <a:stretch>
            <a:fillRect/>
          </a:stretch>
        </p:blipFill>
        <p:spPr>
          <a:xfrm flipH="1">
            <a:off x="-179705" y="-394335"/>
            <a:ext cx="2515870" cy="1788160"/>
          </a:xfrm>
          <a:prstGeom prst="rect">
            <a:avLst/>
          </a:prstGeom>
        </p:spPr>
      </p:pic>
      <p:pic>
        <p:nvPicPr>
          <p:cNvPr id="47" name="图片 46"/>
          <p:cNvPicPr>
            <a:picLocks noChangeAspect="1"/>
          </p:cNvPicPr>
          <p:nvPr userDrawn="1">
            <p:custDataLst>
              <p:tags r:id="rId8"/>
            </p:custDataLst>
          </p:nvPr>
        </p:nvPicPr>
        <p:blipFill rotWithShape="1">
          <a:blip r:embed="rId9" cstate="screen"/>
          <a:srcRect/>
          <a:stretch>
            <a:fillRect/>
          </a:stretch>
        </p:blipFill>
        <p:spPr>
          <a:xfrm flipH="1" flipV="1">
            <a:off x="0" y="5781040"/>
            <a:ext cx="12192000" cy="1084580"/>
          </a:xfrm>
          <a:prstGeom prst="rect">
            <a:avLst/>
          </a:prstGeom>
        </p:spPr>
      </p:pic>
      <p:sp>
        <p:nvSpPr>
          <p:cNvPr id="8" name="矩形 7"/>
          <p:cNvSpPr/>
          <p:nvPr userDrawn="1">
            <p:custDataLst>
              <p:tags r:id="rId10"/>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1"/>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5"/>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6"/>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6132531"/>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46" name="图片 45"/>
          <p:cNvPicPr>
            <a:picLocks noChangeAspect="1"/>
          </p:cNvPicPr>
          <p:nvPr userDrawn="1">
            <p:custDataLst>
              <p:tags r:id="rId2"/>
            </p:custDataLst>
          </p:nvPr>
        </p:nvPicPr>
        <p:blipFill rotWithShape="1">
          <a:blip r:embed="rId3" cstate="screen"/>
          <a:srcRect/>
          <a:stretch>
            <a:fillRect/>
          </a:stretch>
        </p:blipFill>
        <p:spPr>
          <a:xfrm>
            <a:off x="9525" y="0"/>
            <a:ext cx="12192000" cy="1146810"/>
          </a:xfrm>
          <a:prstGeom prst="rect">
            <a:avLst/>
          </a:prstGeom>
        </p:spPr>
      </p:pic>
      <p:pic>
        <p:nvPicPr>
          <p:cNvPr id="47" name="图片 46"/>
          <p:cNvPicPr>
            <a:picLocks noChangeAspect="1"/>
          </p:cNvPicPr>
          <p:nvPr userDrawn="1">
            <p:custDataLst>
              <p:tags r:id="rId4"/>
            </p:custDataLst>
          </p:nvPr>
        </p:nvPicPr>
        <p:blipFill rotWithShape="1">
          <a:blip r:embed="rId5" cstate="screen"/>
          <a:srcRect/>
          <a:stretch>
            <a:fillRect/>
          </a:stretch>
        </p:blipFill>
        <p:spPr>
          <a:xfrm flipH="1" flipV="1">
            <a:off x="9525" y="5781040"/>
            <a:ext cx="12192000" cy="1084580"/>
          </a:xfrm>
          <a:prstGeom prst="rect">
            <a:avLst/>
          </a:prstGeom>
        </p:spPr>
      </p:pic>
      <p:pic>
        <p:nvPicPr>
          <p:cNvPr id="6" name="图片 5"/>
          <p:cNvPicPr>
            <a:picLocks noChangeAspect="1"/>
          </p:cNvPicPr>
          <p:nvPr userDrawn="1">
            <p:custDataLst>
              <p:tags r:id="rId6"/>
            </p:custDataLst>
          </p:nvPr>
        </p:nvPicPr>
        <p:blipFill>
          <a:blip r:embed="rId7"/>
          <a:stretch>
            <a:fillRect/>
          </a:stretch>
        </p:blipFill>
        <p:spPr>
          <a:xfrm>
            <a:off x="11074400" y="5781040"/>
            <a:ext cx="1117600" cy="1065530"/>
          </a:xfrm>
          <a:prstGeom prst="rect">
            <a:avLst/>
          </a:prstGeom>
        </p:spPr>
      </p:pic>
      <p:pic>
        <p:nvPicPr>
          <p:cNvPr id="20" name="图片 19"/>
          <p:cNvPicPr>
            <a:picLocks noChangeAspect="1"/>
          </p:cNvPicPr>
          <p:nvPr userDrawn="1">
            <p:custDataLst>
              <p:tags r:id="rId8"/>
            </p:custDataLst>
          </p:nvPr>
        </p:nvPicPr>
        <p:blipFill rotWithShape="1">
          <a:blip r:embed="rId9"/>
          <a:srcRect/>
          <a:stretch>
            <a:fillRect/>
          </a:stretch>
        </p:blipFill>
        <p:spPr>
          <a:xfrm>
            <a:off x="9525" y="5781040"/>
            <a:ext cx="2426970" cy="1064895"/>
          </a:xfrm>
          <a:prstGeom prst="rect">
            <a:avLst/>
          </a:prstGeom>
        </p:spPr>
      </p:pic>
      <p:sp>
        <p:nvSpPr>
          <p:cNvPr id="10" name="矩形 9"/>
          <p:cNvSpPr/>
          <p:nvPr userDrawn="1">
            <p:custDataLst>
              <p:tags r:id="rId10"/>
            </p:custDataLst>
          </p:nvPr>
        </p:nvSpPr>
        <p:spPr>
          <a:xfrm>
            <a:off x="254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1"/>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5"/>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6"/>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7"/>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8"/>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pic>
        <p:nvPicPr>
          <p:cNvPr id="46" name="图片 45"/>
          <p:cNvPicPr>
            <a:picLocks noChangeAspect="1"/>
          </p:cNvPicPr>
          <p:nvPr userDrawn="1">
            <p:custDataLst>
              <p:tags r:id="rId2"/>
            </p:custDataLst>
          </p:nvPr>
        </p:nvPicPr>
        <p:blipFill rotWithShape="1">
          <a:blip r:embed="rId3" cstate="screen"/>
          <a:srcRect/>
          <a:stretch>
            <a:fillRect/>
          </a:stretch>
        </p:blipFill>
        <p:spPr>
          <a:xfrm>
            <a:off x="0" y="0"/>
            <a:ext cx="12192000" cy="1146810"/>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flipH="1">
            <a:off x="-168910" y="-398145"/>
            <a:ext cx="2252345" cy="1600835"/>
          </a:xfrm>
          <a:prstGeom prst="rect">
            <a:avLst/>
          </a:prstGeom>
        </p:spPr>
      </p:pic>
      <p:pic>
        <p:nvPicPr>
          <p:cNvPr id="47" name="图片 46"/>
          <p:cNvPicPr>
            <a:picLocks noChangeAspect="1"/>
          </p:cNvPicPr>
          <p:nvPr userDrawn="1">
            <p:custDataLst>
              <p:tags r:id="rId6"/>
            </p:custDataLst>
          </p:nvPr>
        </p:nvPicPr>
        <p:blipFill rotWithShape="1">
          <a:blip r:embed="rId7" cstate="screen"/>
          <a:srcRect/>
          <a:stretch>
            <a:fillRect/>
          </a:stretch>
        </p:blipFill>
        <p:spPr>
          <a:xfrm flipH="1" flipV="1">
            <a:off x="0" y="5773420"/>
            <a:ext cx="12192000" cy="1084580"/>
          </a:xfrm>
          <a:prstGeom prst="rect">
            <a:avLst/>
          </a:prstGeom>
        </p:spPr>
      </p:pic>
      <p:sp>
        <p:nvSpPr>
          <p:cNvPr id="10" name="矩形 9"/>
          <p:cNvSpPr/>
          <p:nvPr userDrawn="1">
            <p:custDataLst>
              <p:tags r:id="rId8"/>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userDrawn="1">
            <p:custDataLst>
              <p:tags r:id="rId9"/>
            </p:custDataLst>
          </p:nvPr>
        </p:nvPicPr>
        <p:blipFill>
          <a:blip r:embed="rId10"/>
          <a:stretch>
            <a:fillRect/>
          </a:stretch>
        </p:blipFill>
        <p:spPr>
          <a:xfrm>
            <a:off x="10135141" y="4806255"/>
            <a:ext cx="2152307" cy="2051744"/>
          </a:xfrm>
          <a:prstGeom prst="rect">
            <a:avLst/>
          </a:prstGeom>
        </p:spPr>
      </p:pic>
      <p:pic>
        <p:nvPicPr>
          <p:cNvPr id="8" name="图片 7"/>
          <p:cNvPicPr>
            <a:picLocks noChangeAspect="1"/>
          </p:cNvPicPr>
          <p:nvPr userDrawn="1">
            <p:custDataLst>
              <p:tags r:id="rId11"/>
            </p:custDataLst>
          </p:nvPr>
        </p:nvPicPr>
        <p:blipFill rotWithShape="1">
          <a:blip r:embed="rId12"/>
          <a:srcRect/>
          <a:stretch>
            <a:fillRect/>
          </a:stretch>
        </p:blipFill>
        <p:spPr>
          <a:xfrm>
            <a:off x="0" y="4567555"/>
            <a:ext cx="3923030" cy="1720850"/>
          </a:xfrm>
          <a:prstGeom prst="rect">
            <a:avLst/>
          </a:prstGeom>
        </p:spPr>
      </p:pic>
      <p:sp>
        <p:nvSpPr>
          <p:cNvPr id="2" name="标题 1"/>
          <p:cNvSpPr>
            <a:spLocks noGrp="1"/>
          </p:cNvSpPr>
          <p:nvPr>
            <p:ph type="title" hasCustomPrompt="1"/>
            <p:custDataLst>
              <p:tags r:id="rId1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dirty="0"/>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410634" y="136525"/>
            <a:ext cx="11370733" cy="3294074"/>
          </a:xfrm>
        </p:spPr>
        <p:txBody>
          <a:bodyPr wrap="square" anchor="b">
            <a:normAutofit/>
          </a:bodyPr>
          <a:lstStyle>
            <a:lvl1pPr algn="ctr">
              <a:lnSpc>
                <a:spcPct val="100000"/>
              </a:lnSpc>
              <a:defRPr sz="6400">
                <a:latin typeface="+mj-ea"/>
                <a:ea typeface="+mj-ea"/>
                <a:cs typeface="+mj-ea"/>
                <a:sym typeface="+mj-ea"/>
              </a:defRPr>
            </a:lvl1pPr>
          </a:lstStyle>
          <a:p>
            <a:r>
              <a:rPr lang="zh-CN" altLang="en-US"/>
              <a:t>单击此处编辑母版标题样式</a:t>
            </a:r>
            <a:endParaRPr lang="zh-CN" altLang="en-US" dirty="0"/>
          </a:p>
        </p:txBody>
      </p:sp>
      <p:sp>
        <p:nvSpPr>
          <p:cNvPr id="4"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5"/>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6"/>
            </p:custDataLst>
          </p:nvPr>
        </p:nvSpPr>
        <p:spPr>
          <a:xfrm>
            <a:off x="410634" y="3943797"/>
            <a:ext cx="11370732" cy="2276027"/>
          </a:xfrm>
        </p:spPr>
        <p:txBody>
          <a:bodyPr wrap="square" anchor="t">
            <a:normAutofit/>
          </a:bodyPr>
          <a:lstStyle>
            <a:lvl1pPr marL="0" indent="0" algn="ctr">
              <a:lnSpc>
                <a:spcPct val="100000"/>
              </a:lnSpc>
              <a:buNone/>
              <a:defRPr sz="3000">
                <a:latin typeface="+mn-ea"/>
                <a:ea typeface="+mn-ea"/>
                <a:cs typeface="+mn-ea"/>
                <a:sym typeface="+mn-ea"/>
              </a:defRPr>
            </a:lvl1pPr>
          </a:lstStyle>
          <a:p>
            <a:pPr lvl="0"/>
            <a:r>
              <a:rPr lang="zh-CN" altLang="en-US"/>
              <a:t>署名</a:t>
            </a:r>
            <a:endParaRPr lang="zh-CN" alt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a:latin typeface="+mj-ea"/>
                <a:ea typeface="+mj-ea"/>
                <a:cs typeface="+mj-ea"/>
                <a:sym typeface="+mj-ea"/>
              </a:defRPr>
            </a:lvl1pPr>
          </a:lstStyle>
          <a:p>
            <a:r>
              <a:rPr lang="zh-CN" altLang="en-US"/>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924454" y="817032"/>
            <a:ext cx="2880000" cy="5156200"/>
          </a:xfrm>
        </p:spPr>
        <p:txBody>
          <a:bodyPr wrap="square" anchor="ctr">
            <a:normAutofit/>
          </a:bodyPr>
          <a:lstStyle>
            <a:lvl1pPr algn="ctr">
              <a:defRPr sz="5000">
                <a:latin typeface="+mj-ea"/>
                <a:ea typeface="+mj-ea"/>
                <a:cs typeface="+mj-ea"/>
                <a:sym typeface="+mj-ea"/>
              </a:defRPr>
            </a:lvl1pPr>
          </a:lstStyle>
          <a:p>
            <a:r>
              <a:rPr lang="zh-CN" altLang="en-US"/>
              <a:t>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087967" y="3694111"/>
            <a:ext cx="10016067" cy="2452689"/>
          </a:xfrm>
        </p:spPr>
        <p:txBody>
          <a:bodyPr wrap="square" anchor="t">
            <a:normAutofit/>
          </a:bodyPr>
          <a:lstStyle>
            <a:lvl1pPr algn="ctr">
              <a:defRPr sz="4200">
                <a:latin typeface="+mj-ea"/>
                <a:ea typeface="+mj-ea"/>
                <a:cs typeface="+mj-ea"/>
                <a:sym typeface="+mj-ea"/>
              </a:defRPr>
            </a:lvl1pPr>
          </a:lstStyle>
          <a:p>
            <a:r>
              <a:rPr lang="zh-CN" altLang="en-US"/>
              <a:t>单击此处编辑母版标题样式</a:t>
            </a:r>
            <a:endParaRPr lang="zh-CN" altLang="en-US" dirty="0"/>
          </a:p>
        </p:txBody>
      </p:sp>
      <p:sp>
        <p:nvSpPr>
          <p:cNvPr id="8" name="节编号 3"/>
          <p:cNvSpPr>
            <a:spLocks noGrp="1"/>
          </p:cNvSpPr>
          <p:nvPr>
            <p:ph type="body" sz="quarter" idx="13" hasCustomPrompt="1"/>
            <p:custDataLst>
              <p:tags r:id="rId3"/>
            </p:custDataLst>
          </p:nvPr>
        </p:nvSpPr>
        <p:spPr>
          <a:xfrm>
            <a:off x="1087967" y="313268"/>
            <a:ext cx="10016067" cy="2928406"/>
          </a:xfrm>
        </p:spPr>
        <p:txBody>
          <a:bodyPr wrap="square" anchor="b">
            <a:normAutofit/>
          </a:bodyPr>
          <a:lstStyle>
            <a:lvl1pPr marL="0" indent="0" algn="ctr">
              <a:buNone/>
              <a:defRPr sz="8000" b="1">
                <a:solidFill>
                  <a:schemeClr val="accent1"/>
                </a:solidFill>
                <a:latin typeface="+mn-ea"/>
                <a:ea typeface="+mn-ea"/>
                <a:cs typeface="+mn-ea"/>
                <a:sym typeface="+mn-ea"/>
              </a:defRPr>
            </a:lvl1pPr>
          </a:lstStyle>
          <a:p>
            <a:pPr lvl="0"/>
            <a:r>
              <a:rPr lang="zh-CN" altLang="en-US"/>
              <a:t>节编号</a:t>
            </a:r>
            <a:endParaRPr lang="zh-CN" altLang="en-US" dirty="0"/>
          </a:p>
        </p:txBody>
      </p:sp>
      <p:sp>
        <p:nvSpPr>
          <p:cNvPr id="4" name="日期占位符 4"/>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5"/>
            </p:custDataLst>
          </p:nvPr>
        </p:nvSpPr>
        <p:spPr/>
        <p:txBody>
          <a:bodyPr/>
          <a:lstStyle/>
          <a:p>
            <a:endParaRPr lang="zh-CN" altLang="en-US"/>
          </a:p>
        </p:txBody>
      </p:sp>
      <p:sp>
        <p:nvSpPr>
          <p:cNvPr id="6" name="灯片编号占位符 6"/>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3200" b="1" i="0" u="none" strike="noStrike" kern="1200" cap="none" spc="0" normalizeH="0" baseline="0" noProof="1">
                <a:solidFill>
                  <a:schemeClr val="tx1"/>
                </a:solidFill>
                <a:latin typeface="+mn-ea"/>
                <a:ea typeface="+mn-ea"/>
                <a:cs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94690" y="1364400"/>
            <a:ext cx="5181600" cy="481320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313170" y="1364400"/>
            <a:ext cx="5181600" cy="481320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4800" y="360000"/>
            <a:ext cx="10800000" cy="720000"/>
          </a:xfrm>
        </p:spPr>
        <p:txBody>
          <a:bodyPr vert="horz" wrap="square" lIns="0" tIns="0" rIns="0" bIns="0" rtlCol="0" anchor="b">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a:solidFill>
                  <a:schemeClr val="tx1"/>
                </a:solidFill>
                <a:latin typeface="+mn-ea"/>
                <a:ea typeface="+mn-ea"/>
                <a:cs typeface="+mn-ea"/>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p:custDataLst>
              <p:tags r:id="rId3"/>
            </p:custDataLst>
          </p:nvPr>
        </p:nvSpPr>
        <p:spPr>
          <a:xfrm>
            <a:off x="694373" y="1369480"/>
            <a:ext cx="5157787" cy="540000"/>
          </a:xfrm>
        </p:spPr>
        <p:txBody>
          <a:bodyPr wrap="square" anchor="b">
            <a:normAutofit/>
          </a:bodyPr>
          <a:lstStyle>
            <a:lvl1pPr marL="0" indent="0">
              <a:buNone/>
              <a:defRPr sz="2800" b="1">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dirty="0"/>
          </a:p>
        </p:txBody>
      </p:sp>
      <p:sp>
        <p:nvSpPr>
          <p:cNvPr id="4" name="内容占位符 3"/>
          <p:cNvSpPr>
            <a:spLocks noGrp="1"/>
          </p:cNvSpPr>
          <p:nvPr>
            <p:ph sz="half" idx="2"/>
            <p:custDataLst>
              <p:tags r:id="rId4"/>
            </p:custDataLst>
          </p:nvPr>
        </p:nvSpPr>
        <p:spPr>
          <a:xfrm>
            <a:off x="694373" y="2066355"/>
            <a:ext cx="5157787" cy="4128388"/>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311265" y="1354875"/>
            <a:ext cx="5183188" cy="540000"/>
          </a:xfrm>
        </p:spPr>
        <p:txBody>
          <a:bodyPr wrap="square" anchor="b">
            <a:normAutofit/>
          </a:bodyPr>
          <a:lstStyle>
            <a:lvl1pPr marL="0" indent="0">
              <a:buNone/>
              <a:defRPr sz="2800" b="1">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dirty="0"/>
          </a:p>
        </p:txBody>
      </p:sp>
      <p:sp>
        <p:nvSpPr>
          <p:cNvPr id="6" name="内容占位符 5"/>
          <p:cNvSpPr>
            <a:spLocks noGrp="1"/>
          </p:cNvSpPr>
          <p:nvPr>
            <p:ph sz="quarter" idx="4"/>
            <p:custDataLst>
              <p:tags r:id="rId6"/>
            </p:custDataLst>
          </p:nvPr>
        </p:nvSpPr>
        <p:spPr>
          <a:xfrm>
            <a:off x="6311265" y="2051750"/>
            <a:ext cx="5183188" cy="4128388"/>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a:latin typeface="+mj-ea"/>
                <a:ea typeface="+mj-ea"/>
                <a:cs typeface="+mj-ea"/>
                <a:sym typeface="+mj-ea"/>
              </a:defRPr>
            </a:lvl1pPr>
          </a:lstStyle>
          <a:p>
            <a:r>
              <a:rPr lang="zh-CN" altLang="en-US"/>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tags" Target="../tags/tag92.xml"/><Relationship Id="rId21" Type="http://schemas.openxmlformats.org/officeDocument/2006/relationships/tags" Target="../tags/tag91.xml"/><Relationship Id="rId20" Type="http://schemas.openxmlformats.org/officeDocument/2006/relationships/tags" Target="../tags/tag9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5" Type="http://schemas.openxmlformats.org/officeDocument/2006/relationships/theme" Target="../theme/theme2.xml"/><Relationship Id="rId24" Type="http://schemas.openxmlformats.org/officeDocument/2006/relationships/tags" Target="../tags/tag364.xml"/><Relationship Id="rId23" Type="http://schemas.openxmlformats.org/officeDocument/2006/relationships/tags" Target="../tags/tag363.xml"/><Relationship Id="rId22" Type="http://schemas.openxmlformats.org/officeDocument/2006/relationships/tags" Target="../tags/tag362.xml"/><Relationship Id="rId21" Type="http://schemas.openxmlformats.org/officeDocument/2006/relationships/tags" Target="../tags/tag361.xml"/><Relationship Id="rId20" Type="http://schemas.openxmlformats.org/officeDocument/2006/relationships/tags" Target="../tags/tag360.xml"/><Relationship Id="rId2" Type="http://schemas.openxmlformats.org/officeDocument/2006/relationships/slideLayout" Target="../slideLayouts/slideLayout21.xml"/><Relationship Id="rId19" Type="http://schemas.openxmlformats.org/officeDocument/2006/relationships/tags" Target="../tags/tag359.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5" Type="http://schemas.openxmlformats.org/officeDocument/2006/relationships/theme" Target="../theme/theme3.xml"/><Relationship Id="rId24" Type="http://schemas.openxmlformats.org/officeDocument/2006/relationships/tags" Target="../tags/tag515.xml"/><Relationship Id="rId23" Type="http://schemas.openxmlformats.org/officeDocument/2006/relationships/tags" Target="../tags/tag514.xml"/><Relationship Id="rId22" Type="http://schemas.openxmlformats.org/officeDocument/2006/relationships/tags" Target="../tags/tag513.xml"/><Relationship Id="rId21" Type="http://schemas.openxmlformats.org/officeDocument/2006/relationships/tags" Target="../tags/tag512.xml"/><Relationship Id="rId20" Type="http://schemas.openxmlformats.org/officeDocument/2006/relationships/tags" Target="../tags/tag511.xml"/><Relationship Id="rId2" Type="http://schemas.openxmlformats.org/officeDocument/2006/relationships/slideLayout" Target="../slideLayouts/slideLayout39.xml"/><Relationship Id="rId19" Type="http://schemas.openxmlformats.org/officeDocument/2006/relationships/tags" Target="../tags/tag510.xml"/><Relationship Id="rId18" Type="http://schemas.openxmlformats.org/officeDocument/2006/relationships/slideLayout" Target="../slideLayouts/slideLayout55.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5" Type="http://schemas.openxmlformats.org/officeDocument/2006/relationships/theme" Target="../theme/theme4.xml"/><Relationship Id="rId24" Type="http://schemas.openxmlformats.org/officeDocument/2006/relationships/tags" Target="../tags/tag657.xml"/><Relationship Id="rId23" Type="http://schemas.openxmlformats.org/officeDocument/2006/relationships/tags" Target="../tags/tag656.xml"/><Relationship Id="rId22" Type="http://schemas.openxmlformats.org/officeDocument/2006/relationships/tags" Target="../tags/tag655.xml"/><Relationship Id="rId21" Type="http://schemas.openxmlformats.org/officeDocument/2006/relationships/tags" Target="../tags/tag654.xml"/><Relationship Id="rId20" Type="http://schemas.openxmlformats.org/officeDocument/2006/relationships/tags" Target="../tags/tag653.xml"/><Relationship Id="rId2" Type="http://schemas.openxmlformats.org/officeDocument/2006/relationships/slideLayout" Target="../slideLayouts/slideLayout57.xml"/><Relationship Id="rId19" Type="http://schemas.openxmlformats.org/officeDocument/2006/relationships/tags" Target="../tags/tag652.xml"/><Relationship Id="rId18" Type="http://schemas.openxmlformats.org/officeDocument/2006/relationships/slideLayout" Target="../slideLayouts/slideLayout73.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82.xml"/><Relationship Id="rId8" Type="http://schemas.openxmlformats.org/officeDocument/2006/relationships/slideLayout" Target="../slideLayouts/slideLayout81.xml"/><Relationship Id="rId7" Type="http://schemas.openxmlformats.org/officeDocument/2006/relationships/slideLayout" Target="../slideLayouts/slideLayout80.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3" Type="http://schemas.openxmlformats.org/officeDocument/2006/relationships/slideLayout" Target="../slideLayouts/slideLayout76.xml"/><Relationship Id="rId25" Type="http://schemas.openxmlformats.org/officeDocument/2006/relationships/theme" Target="../theme/theme5.xml"/><Relationship Id="rId24" Type="http://schemas.openxmlformats.org/officeDocument/2006/relationships/tags" Target="../tags/tag807.xml"/><Relationship Id="rId23" Type="http://schemas.openxmlformats.org/officeDocument/2006/relationships/tags" Target="../tags/tag806.xml"/><Relationship Id="rId22" Type="http://schemas.openxmlformats.org/officeDocument/2006/relationships/tags" Target="../tags/tag805.xml"/><Relationship Id="rId21" Type="http://schemas.openxmlformats.org/officeDocument/2006/relationships/tags" Target="../tags/tag804.xml"/><Relationship Id="rId20" Type="http://schemas.openxmlformats.org/officeDocument/2006/relationships/tags" Target="../tags/tag803.xml"/><Relationship Id="rId2" Type="http://schemas.openxmlformats.org/officeDocument/2006/relationships/slideLayout" Target="../slideLayouts/slideLayout75.xml"/><Relationship Id="rId19" Type="http://schemas.openxmlformats.org/officeDocument/2006/relationships/tags" Target="../tags/tag802.xml"/><Relationship Id="rId18" Type="http://schemas.openxmlformats.org/officeDocument/2006/relationships/slideLayout" Target="../slideLayouts/slideLayout91.xml"/><Relationship Id="rId17" Type="http://schemas.openxmlformats.org/officeDocument/2006/relationships/slideLayout" Target="../slideLayouts/slideLayout90.xml"/><Relationship Id="rId16" Type="http://schemas.openxmlformats.org/officeDocument/2006/relationships/slideLayout" Target="../slideLayouts/slideLayout89.xml"/><Relationship Id="rId15" Type="http://schemas.openxmlformats.org/officeDocument/2006/relationships/slideLayout" Target="../slideLayouts/slideLayout88.xml"/><Relationship Id="rId14" Type="http://schemas.openxmlformats.org/officeDocument/2006/relationships/slideLayout" Target="../slideLayouts/slideLayout87.xml"/><Relationship Id="rId13" Type="http://schemas.openxmlformats.org/officeDocument/2006/relationships/slideLayout" Target="../slideLayouts/slideLayout86.xml"/><Relationship Id="rId12" Type="http://schemas.openxmlformats.org/officeDocument/2006/relationships/slideLayout" Target="../slideLayouts/slideLayout85.xml"/><Relationship Id="rId11" Type="http://schemas.openxmlformats.org/officeDocument/2006/relationships/slideLayout" Target="../slideLayouts/slideLayout84.xml"/><Relationship Id="rId10" Type="http://schemas.openxmlformats.org/officeDocument/2006/relationships/slideLayout" Target="../slideLayouts/slideLayout83.xml"/><Relationship Id="rId1"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100.xml"/><Relationship Id="rId8" Type="http://schemas.openxmlformats.org/officeDocument/2006/relationships/slideLayout" Target="../slideLayouts/slideLayout99.xml"/><Relationship Id="rId7" Type="http://schemas.openxmlformats.org/officeDocument/2006/relationships/slideLayout" Target="../slideLayouts/slideLayout98.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3" Type="http://schemas.openxmlformats.org/officeDocument/2006/relationships/slideLayout" Target="../slideLayouts/slideLayout94.xml"/><Relationship Id="rId2" Type="http://schemas.openxmlformats.org/officeDocument/2006/relationships/slideLayout" Target="../slideLayouts/slideLayout93.xml"/><Relationship Id="rId18" Type="http://schemas.openxmlformats.org/officeDocument/2006/relationships/theme" Target="../theme/theme6.xml"/><Relationship Id="rId17" Type="http://schemas.openxmlformats.org/officeDocument/2006/relationships/tags" Target="../tags/tag867.xml"/><Relationship Id="rId16" Type="http://schemas.openxmlformats.org/officeDocument/2006/relationships/tags" Target="../tags/tag866.xml"/><Relationship Id="rId15" Type="http://schemas.openxmlformats.org/officeDocument/2006/relationships/tags" Target="../tags/tag865.xml"/><Relationship Id="rId14" Type="http://schemas.openxmlformats.org/officeDocument/2006/relationships/tags" Target="../tags/tag864.xml"/><Relationship Id="rId13" Type="http://schemas.openxmlformats.org/officeDocument/2006/relationships/tags" Target="../tags/tag863.xml"/><Relationship Id="rId12" Type="http://schemas.openxmlformats.org/officeDocument/2006/relationships/tags" Target="../tags/tag862.xml"/><Relationship Id="rId11" Type="http://schemas.openxmlformats.org/officeDocument/2006/relationships/slideLayout" Target="../slideLayouts/slideLayout102.xml"/><Relationship Id="rId10" Type="http://schemas.openxmlformats.org/officeDocument/2006/relationships/slideLayout" Target="../slideLayouts/slideLayout101.xml"/><Relationship Id="rId1"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楷体" panose="020106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楷体" panose="020106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94800" y="360000"/>
            <a:ext cx="10800000" cy="720000"/>
          </a:xfrm>
          <a:prstGeom prst="rect">
            <a:avLst/>
          </a:prstGeom>
        </p:spPr>
        <p:txBody>
          <a:bodyPr vert="horz" wrap="square" lIns="0" tIns="0" rIns="0" bIns="0" rtlCol="0" anchor="b">
            <a:normAutofit/>
          </a:bodyPr>
          <a:lstStyle/>
          <a:p>
            <a:r>
              <a:rPr lang="zh-CN" altLang="en-US"/>
              <a:t>单击此处编辑母版标题样式</a:t>
            </a:r>
            <a:endParaRPr lang="zh-CN" altLang="en-US" dirty="0"/>
          </a:p>
        </p:txBody>
      </p:sp>
      <p:sp>
        <p:nvSpPr>
          <p:cNvPr id="3" name="文本占位符 2"/>
          <p:cNvSpPr>
            <a:spLocks noGrp="1"/>
          </p:cNvSpPr>
          <p:nvPr>
            <p:ph type="body" idx="1"/>
            <p:custDataLst>
              <p:tags r:id="rId13"/>
            </p:custDataLst>
          </p:nvPr>
        </p:nvSpPr>
        <p:spPr>
          <a:xfrm>
            <a:off x="694690" y="1364615"/>
            <a:ext cx="10799445" cy="4813300"/>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4"/>
            </p:custDataLst>
          </p:nvPr>
        </p:nvSpPr>
        <p:spPr>
          <a:xfrm>
            <a:off x="69469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754110"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100000"/>
        </a:lnSpc>
        <a:spcBef>
          <a:spcPct val="0"/>
        </a:spcBef>
        <a:buNone/>
        <a:defRPr sz="3200" b="1" kern="1200">
          <a:solidFill>
            <a:schemeClr val="tx1"/>
          </a:solidFill>
          <a:latin typeface="+mn-ea"/>
          <a:ea typeface="+mn-ea"/>
          <a:cs typeface="+mn-ea"/>
          <a:sym typeface="+mn-ea"/>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869.xml"/><Relationship Id="rId1" Type="http://schemas.openxmlformats.org/officeDocument/2006/relationships/tags" Target="../tags/tag868.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95.xml"/><Relationship Id="rId3" Type="http://schemas.openxmlformats.org/officeDocument/2006/relationships/tags" Target="../tags/tag925.xml"/><Relationship Id="rId2" Type="http://schemas.openxmlformats.org/officeDocument/2006/relationships/image" Target="../media/image43.png"/><Relationship Id="rId1"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58.xml"/><Relationship Id="rId6" Type="http://schemas.openxmlformats.org/officeDocument/2006/relationships/tags" Target="../tags/tag931.xml"/><Relationship Id="rId5" Type="http://schemas.openxmlformats.org/officeDocument/2006/relationships/tags" Target="../tags/tag930.xml"/><Relationship Id="rId4" Type="http://schemas.openxmlformats.org/officeDocument/2006/relationships/tags" Target="../tags/tag929.xml"/><Relationship Id="rId3" Type="http://schemas.openxmlformats.org/officeDocument/2006/relationships/tags" Target="../tags/tag928.xml"/><Relationship Id="rId2" Type="http://schemas.openxmlformats.org/officeDocument/2006/relationships/tags" Target="../tags/tag927.xml"/><Relationship Id="rId1" Type="http://schemas.openxmlformats.org/officeDocument/2006/relationships/tags" Target="../tags/tag926.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935.xml"/><Relationship Id="rId4" Type="http://schemas.openxmlformats.org/officeDocument/2006/relationships/tags" Target="../tags/tag934.xml"/><Relationship Id="rId3" Type="http://schemas.openxmlformats.org/officeDocument/2006/relationships/tags" Target="../tags/tag933.xml"/><Relationship Id="rId2" Type="http://schemas.openxmlformats.org/officeDocument/2006/relationships/tags" Target="../tags/tag932.xml"/><Relationship Id="rId1" Type="http://schemas.openxmlformats.org/officeDocument/2006/relationships/image" Target="../media/image44.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943.xml"/><Relationship Id="rId7" Type="http://schemas.openxmlformats.org/officeDocument/2006/relationships/tags" Target="../tags/tag942.xml"/><Relationship Id="rId6" Type="http://schemas.openxmlformats.org/officeDocument/2006/relationships/tags" Target="../tags/tag941.xml"/><Relationship Id="rId5" Type="http://schemas.openxmlformats.org/officeDocument/2006/relationships/tags" Target="../tags/tag940.xml"/><Relationship Id="rId4" Type="http://schemas.openxmlformats.org/officeDocument/2006/relationships/tags" Target="../tags/tag939.xml"/><Relationship Id="rId3" Type="http://schemas.openxmlformats.org/officeDocument/2006/relationships/tags" Target="../tags/tag938.xml"/><Relationship Id="rId2" Type="http://schemas.openxmlformats.org/officeDocument/2006/relationships/tags" Target="../tags/tag937.xml"/><Relationship Id="rId10" Type="http://schemas.openxmlformats.org/officeDocument/2006/relationships/notesSlide" Target="../notesSlides/notesSlide10.xml"/><Relationship Id="rId1" Type="http://schemas.openxmlformats.org/officeDocument/2006/relationships/tags" Target="../tags/tag93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44.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7.xml"/><Relationship Id="rId7" Type="http://schemas.openxmlformats.org/officeDocument/2006/relationships/tags" Target="../tags/tag951.xml"/><Relationship Id="rId6" Type="http://schemas.openxmlformats.org/officeDocument/2006/relationships/tags" Target="../tags/tag950.xml"/><Relationship Id="rId5" Type="http://schemas.openxmlformats.org/officeDocument/2006/relationships/tags" Target="../tags/tag949.xml"/><Relationship Id="rId4" Type="http://schemas.openxmlformats.org/officeDocument/2006/relationships/tags" Target="../tags/tag948.xml"/><Relationship Id="rId3" Type="http://schemas.openxmlformats.org/officeDocument/2006/relationships/tags" Target="../tags/tag947.xml"/><Relationship Id="rId2" Type="http://schemas.openxmlformats.org/officeDocument/2006/relationships/tags" Target="../tags/tag946.xml"/><Relationship Id="rId1" Type="http://schemas.openxmlformats.org/officeDocument/2006/relationships/tags" Target="../tags/tag945.xml"/></Relationships>
</file>

<file path=ppt/slides/_rels/slide16.xml.rels><?xml version="1.0" encoding="UTF-8" standalone="yes"?>
<Relationships xmlns="http://schemas.openxmlformats.org/package/2006/relationships"><Relationship Id="rId9" Type="http://schemas.openxmlformats.org/officeDocument/2006/relationships/tags" Target="../tags/tag959.xml"/><Relationship Id="rId8" Type="http://schemas.openxmlformats.org/officeDocument/2006/relationships/tags" Target="../tags/tag958.xml"/><Relationship Id="rId7" Type="http://schemas.openxmlformats.org/officeDocument/2006/relationships/tags" Target="../tags/tag957.xml"/><Relationship Id="rId6" Type="http://schemas.openxmlformats.org/officeDocument/2006/relationships/tags" Target="../tags/tag956.xml"/><Relationship Id="rId5" Type="http://schemas.openxmlformats.org/officeDocument/2006/relationships/tags" Target="../tags/tag955.xml"/><Relationship Id="rId4" Type="http://schemas.openxmlformats.org/officeDocument/2006/relationships/tags" Target="../tags/tag954.xml"/><Relationship Id="rId3" Type="http://schemas.openxmlformats.org/officeDocument/2006/relationships/tags" Target="../tags/tag953.xml"/><Relationship Id="rId26" Type="http://schemas.openxmlformats.org/officeDocument/2006/relationships/slideLayout" Target="../slideLayouts/slideLayout6.xml"/><Relationship Id="rId25" Type="http://schemas.openxmlformats.org/officeDocument/2006/relationships/tags" Target="../tags/tag975.xml"/><Relationship Id="rId24" Type="http://schemas.openxmlformats.org/officeDocument/2006/relationships/tags" Target="../tags/tag974.xml"/><Relationship Id="rId23" Type="http://schemas.openxmlformats.org/officeDocument/2006/relationships/tags" Target="../tags/tag973.xml"/><Relationship Id="rId22" Type="http://schemas.openxmlformats.org/officeDocument/2006/relationships/tags" Target="../tags/tag972.xml"/><Relationship Id="rId21" Type="http://schemas.openxmlformats.org/officeDocument/2006/relationships/tags" Target="../tags/tag971.xml"/><Relationship Id="rId20" Type="http://schemas.openxmlformats.org/officeDocument/2006/relationships/tags" Target="../tags/tag970.xml"/><Relationship Id="rId2" Type="http://schemas.openxmlformats.org/officeDocument/2006/relationships/tags" Target="../tags/tag952.xml"/><Relationship Id="rId19" Type="http://schemas.openxmlformats.org/officeDocument/2006/relationships/tags" Target="../tags/tag969.xml"/><Relationship Id="rId18" Type="http://schemas.openxmlformats.org/officeDocument/2006/relationships/tags" Target="../tags/tag968.xml"/><Relationship Id="rId17" Type="http://schemas.openxmlformats.org/officeDocument/2006/relationships/tags" Target="../tags/tag967.xml"/><Relationship Id="rId16" Type="http://schemas.openxmlformats.org/officeDocument/2006/relationships/tags" Target="../tags/tag966.xml"/><Relationship Id="rId15" Type="http://schemas.openxmlformats.org/officeDocument/2006/relationships/tags" Target="../tags/tag965.xml"/><Relationship Id="rId14" Type="http://schemas.openxmlformats.org/officeDocument/2006/relationships/tags" Target="../tags/tag964.xml"/><Relationship Id="rId13" Type="http://schemas.openxmlformats.org/officeDocument/2006/relationships/tags" Target="../tags/tag963.xml"/><Relationship Id="rId12" Type="http://schemas.openxmlformats.org/officeDocument/2006/relationships/tags" Target="../tags/tag962.xml"/><Relationship Id="rId11" Type="http://schemas.openxmlformats.org/officeDocument/2006/relationships/tags" Target="../tags/tag961.xml"/><Relationship Id="rId10" Type="http://schemas.openxmlformats.org/officeDocument/2006/relationships/tags" Target="../tags/tag960.xml"/><Relationship Id="rId1"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76.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980.xml"/><Relationship Id="rId4" Type="http://schemas.openxmlformats.org/officeDocument/2006/relationships/tags" Target="../tags/tag979.xml"/><Relationship Id="rId3" Type="http://schemas.openxmlformats.org/officeDocument/2006/relationships/image" Target="../media/image46.jpeg"/><Relationship Id="rId2" Type="http://schemas.openxmlformats.org/officeDocument/2006/relationships/tags" Target="../tags/tag978.xml"/><Relationship Id="rId1" Type="http://schemas.openxmlformats.org/officeDocument/2006/relationships/tags" Target="../tags/tag977.xml"/></Relationships>
</file>

<file path=ppt/slides/_rels/slide19.xml.rels><?xml version="1.0" encoding="UTF-8" standalone="yes"?>
<Relationships xmlns="http://schemas.openxmlformats.org/package/2006/relationships"><Relationship Id="rId9" Type="http://schemas.openxmlformats.org/officeDocument/2006/relationships/tags" Target="../tags/tag988.xml"/><Relationship Id="rId8" Type="http://schemas.openxmlformats.org/officeDocument/2006/relationships/tags" Target="../tags/tag987.xml"/><Relationship Id="rId7" Type="http://schemas.openxmlformats.org/officeDocument/2006/relationships/tags" Target="../tags/tag986.xml"/><Relationship Id="rId6" Type="http://schemas.openxmlformats.org/officeDocument/2006/relationships/tags" Target="../tags/tag985.xml"/><Relationship Id="rId5" Type="http://schemas.openxmlformats.org/officeDocument/2006/relationships/tags" Target="../tags/tag984.xml"/><Relationship Id="rId4" Type="http://schemas.openxmlformats.org/officeDocument/2006/relationships/tags" Target="../tags/tag983.xml"/><Relationship Id="rId3" Type="http://schemas.openxmlformats.org/officeDocument/2006/relationships/image" Target="../media/image47.png"/><Relationship Id="rId2" Type="http://schemas.openxmlformats.org/officeDocument/2006/relationships/tags" Target="../tags/tag982.xml"/><Relationship Id="rId17" Type="http://schemas.openxmlformats.org/officeDocument/2006/relationships/slideLayout" Target="../slideLayouts/slideLayout6.xml"/><Relationship Id="rId16" Type="http://schemas.openxmlformats.org/officeDocument/2006/relationships/tags" Target="../tags/tag995.xml"/><Relationship Id="rId15" Type="http://schemas.openxmlformats.org/officeDocument/2006/relationships/tags" Target="../tags/tag994.xml"/><Relationship Id="rId14" Type="http://schemas.openxmlformats.org/officeDocument/2006/relationships/tags" Target="../tags/tag993.xml"/><Relationship Id="rId13" Type="http://schemas.openxmlformats.org/officeDocument/2006/relationships/tags" Target="../tags/tag992.xml"/><Relationship Id="rId12" Type="http://schemas.openxmlformats.org/officeDocument/2006/relationships/tags" Target="../tags/tag991.xml"/><Relationship Id="rId11" Type="http://schemas.openxmlformats.org/officeDocument/2006/relationships/tags" Target="../tags/tag990.xml"/><Relationship Id="rId10" Type="http://schemas.openxmlformats.org/officeDocument/2006/relationships/tags" Target="../tags/tag989.xml"/><Relationship Id="rId1" Type="http://schemas.openxmlformats.org/officeDocument/2006/relationships/tags" Target="../tags/tag981.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877.xml"/><Relationship Id="rId7" Type="http://schemas.openxmlformats.org/officeDocument/2006/relationships/tags" Target="../tags/tag876.xml"/><Relationship Id="rId6" Type="http://schemas.openxmlformats.org/officeDocument/2006/relationships/tags" Target="../tags/tag875.xml"/><Relationship Id="rId5" Type="http://schemas.openxmlformats.org/officeDocument/2006/relationships/tags" Target="../tags/tag874.xml"/><Relationship Id="rId4" Type="http://schemas.openxmlformats.org/officeDocument/2006/relationships/tags" Target="../tags/tag873.xml"/><Relationship Id="rId3" Type="http://schemas.openxmlformats.org/officeDocument/2006/relationships/tags" Target="../tags/tag872.xml"/><Relationship Id="rId2" Type="http://schemas.openxmlformats.org/officeDocument/2006/relationships/tags" Target="../tags/tag871.xml"/><Relationship Id="rId10" Type="http://schemas.openxmlformats.org/officeDocument/2006/relationships/notesSlide" Target="../notesSlides/notesSlide1.xml"/><Relationship Id="rId1" Type="http://schemas.openxmlformats.org/officeDocument/2006/relationships/tags" Target="../tags/tag870.xml"/></Relationships>
</file>

<file path=ppt/slides/_rels/slide20.xml.rels><?xml version="1.0" encoding="UTF-8" standalone="yes"?>
<Relationships xmlns="http://schemas.openxmlformats.org/package/2006/relationships"><Relationship Id="rId9" Type="http://schemas.openxmlformats.org/officeDocument/2006/relationships/tags" Target="../tags/tag1004.xml"/><Relationship Id="rId8" Type="http://schemas.openxmlformats.org/officeDocument/2006/relationships/tags" Target="../tags/tag1003.xml"/><Relationship Id="rId7" Type="http://schemas.openxmlformats.org/officeDocument/2006/relationships/tags" Target="../tags/tag1002.xml"/><Relationship Id="rId6" Type="http://schemas.openxmlformats.org/officeDocument/2006/relationships/tags" Target="../tags/tag1001.xml"/><Relationship Id="rId5" Type="http://schemas.openxmlformats.org/officeDocument/2006/relationships/tags" Target="../tags/tag1000.xml"/><Relationship Id="rId4" Type="http://schemas.openxmlformats.org/officeDocument/2006/relationships/tags" Target="../tags/tag999.xml"/><Relationship Id="rId31" Type="http://schemas.openxmlformats.org/officeDocument/2006/relationships/slideLayout" Target="../slideLayouts/slideLayout7.xml"/><Relationship Id="rId30" Type="http://schemas.openxmlformats.org/officeDocument/2006/relationships/tags" Target="../tags/tag1025.xml"/><Relationship Id="rId3" Type="http://schemas.openxmlformats.org/officeDocument/2006/relationships/tags" Target="../tags/tag998.xml"/><Relationship Id="rId29" Type="http://schemas.openxmlformats.org/officeDocument/2006/relationships/tags" Target="../tags/tag1024.xml"/><Relationship Id="rId28" Type="http://schemas.openxmlformats.org/officeDocument/2006/relationships/tags" Target="../tags/tag1023.xml"/><Relationship Id="rId27" Type="http://schemas.openxmlformats.org/officeDocument/2006/relationships/tags" Target="../tags/tag1022.xml"/><Relationship Id="rId26" Type="http://schemas.openxmlformats.org/officeDocument/2006/relationships/tags" Target="../tags/tag1021.xml"/><Relationship Id="rId25" Type="http://schemas.openxmlformats.org/officeDocument/2006/relationships/tags" Target="../tags/tag1020.xml"/><Relationship Id="rId24" Type="http://schemas.openxmlformats.org/officeDocument/2006/relationships/tags" Target="../tags/tag1019.xml"/><Relationship Id="rId23" Type="http://schemas.openxmlformats.org/officeDocument/2006/relationships/tags" Target="../tags/tag1018.xml"/><Relationship Id="rId22" Type="http://schemas.openxmlformats.org/officeDocument/2006/relationships/tags" Target="../tags/tag1017.xml"/><Relationship Id="rId21" Type="http://schemas.openxmlformats.org/officeDocument/2006/relationships/tags" Target="../tags/tag1016.xml"/><Relationship Id="rId20" Type="http://schemas.openxmlformats.org/officeDocument/2006/relationships/tags" Target="../tags/tag1015.xml"/><Relationship Id="rId2" Type="http://schemas.openxmlformats.org/officeDocument/2006/relationships/tags" Target="../tags/tag997.xml"/><Relationship Id="rId19" Type="http://schemas.openxmlformats.org/officeDocument/2006/relationships/tags" Target="../tags/tag1014.xml"/><Relationship Id="rId18" Type="http://schemas.openxmlformats.org/officeDocument/2006/relationships/tags" Target="../tags/tag1013.xml"/><Relationship Id="rId17" Type="http://schemas.openxmlformats.org/officeDocument/2006/relationships/tags" Target="../tags/tag1012.xml"/><Relationship Id="rId16" Type="http://schemas.openxmlformats.org/officeDocument/2006/relationships/tags" Target="../tags/tag1011.xml"/><Relationship Id="rId15" Type="http://schemas.openxmlformats.org/officeDocument/2006/relationships/tags" Target="../tags/tag1010.xml"/><Relationship Id="rId14" Type="http://schemas.openxmlformats.org/officeDocument/2006/relationships/tags" Target="../tags/tag1009.xml"/><Relationship Id="rId13" Type="http://schemas.openxmlformats.org/officeDocument/2006/relationships/tags" Target="../tags/tag1008.xml"/><Relationship Id="rId12" Type="http://schemas.openxmlformats.org/officeDocument/2006/relationships/tags" Target="../tags/tag1007.xml"/><Relationship Id="rId11" Type="http://schemas.openxmlformats.org/officeDocument/2006/relationships/tags" Target="../tags/tag1006.xml"/><Relationship Id="rId10" Type="http://schemas.openxmlformats.org/officeDocument/2006/relationships/tags" Target="../tags/tag1005.xml"/><Relationship Id="rId1" Type="http://schemas.openxmlformats.org/officeDocument/2006/relationships/tags" Target="../tags/tag996.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6.xml"/><Relationship Id="rId6" Type="http://schemas.openxmlformats.org/officeDocument/2006/relationships/tags" Target="../tags/tag1030.xml"/><Relationship Id="rId5" Type="http://schemas.openxmlformats.org/officeDocument/2006/relationships/image" Target="../media/image48.png"/><Relationship Id="rId4" Type="http://schemas.openxmlformats.org/officeDocument/2006/relationships/tags" Target="../tags/tag1029.xml"/><Relationship Id="rId3" Type="http://schemas.openxmlformats.org/officeDocument/2006/relationships/tags" Target="../tags/tag1028.xml"/><Relationship Id="rId2" Type="http://schemas.openxmlformats.org/officeDocument/2006/relationships/tags" Target="../tags/tag1027.xml"/><Relationship Id="rId1" Type="http://schemas.openxmlformats.org/officeDocument/2006/relationships/tags" Target="../tags/tag1026.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6.xml"/><Relationship Id="rId5" Type="http://schemas.openxmlformats.org/officeDocument/2006/relationships/tags" Target="../tags/tag1034.xml"/><Relationship Id="rId4" Type="http://schemas.openxmlformats.org/officeDocument/2006/relationships/image" Target="../media/image49.png"/><Relationship Id="rId3" Type="http://schemas.openxmlformats.org/officeDocument/2006/relationships/tags" Target="../tags/tag1033.xml"/><Relationship Id="rId2" Type="http://schemas.openxmlformats.org/officeDocument/2006/relationships/tags" Target="../tags/tag1032.xml"/><Relationship Id="rId1" Type="http://schemas.openxmlformats.org/officeDocument/2006/relationships/tags" Target="../tags/tag1031.xml"/></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6.xml"/><Relationship Id="rId7" Type="http://schemas.openxmlformats.org/officeDocument/2006/relationships/tags" Target="../tags/tag1040.xml"/><Relationship Id="rId6" Type="http://schemas.openxmlformats.org/officeDocument/2006/relationships/tags" Target="../tags/tag1039.xml"/><Relationship Id="rId5" Type="http://schemas.openxmlformats.org/officeDocument/2006/relationships/tags" Target="../tags/tag1038.xml"/><Relationship Id="rId4" Type="http://schemas.openxmlformats.org/officeDocument/2006/relationships/image" Target="../media/image50.png"/><Relationship Id="rId3" Type="http://schemas.openxmlformats.org/officeDocument/2006/relationships/tags" Target="../tags/tag1037.xml"/><Relationship Id="rId2" Type="http://schemas.openxmlformats.org/officeDocument/2006/relationships/tags" Target="../tags/tag1036.xml"/><Relationship Id="rId1" Type="http://schemas.openxmlformats.org/officeDocument/2006/relationships/tags" Target="../tags/tag1035.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6.xml"/><Relationship Id="rId5" Type="http://schemas.openxmlformats.org/officeDocument/2006/relationships/tags" Target="../tags/tag1044.xml"/><Relationship Id="rId4" Type="http://schemas.openxmlformats.org/officeDocument/2006/relationships/tags" Target="../tags/tag1043.xml"/><Relationship Id="rId3" Type="http://schemas.openxmlformats.org/officeDocument/2006/relationships/tags" Target="../tags/tag1042.xml"/><Relationship Id="rId2" Type="http://schemas.openxmlformats.org/officeDocument/2006/relationships/tags" Target="../tags/tag1041.xml"/><Relationship Id="rId1" Type="http://schemas.openxmlformats.org/officeDocument/2006/relationships/image" Target="../media/image5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047.xml"/><Relationship Id="rId3" Type="http://schemas.openxmlformats.org/officeDocument/2006/relationships/tags" Target="../tags/tag1046.xml"/><Relationship Id="rId2" Type="http://schemas.openxmlformats.org/officeDocument/2006/relationships/tags" Target="../tags/tag1045.xml"/><Relationship Id="rId1" Type="http://schemas.openxmlformats.org/officeDocument/2006/relationships/image" Target="../media/image52.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051.xml"/><Relationship Id="rId4" Type="http://schemas.openxmlformats.org/officeDocument/2006/relationships/tags" Target="../tags/tag1050.xml"/><Relationship Id="rId3" Type="http://schemas.openxmlformats.org/officeDocument/2006/relationships/tags" Target="../tags/tag1049.xml"/><Relationship Id="rId2" Type="http://schemas.openxmlformats.org/officeDocument/2006/relationships/tags" Target="../tags/tag1048.xml"/><Relationship Id="rId1"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1053.xml"/><Relationship Id="rId1" Type="http://schemas.openxmlformats.org/officeDocument/2006/relationships/tags" Target="../tags/tag105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58.xml"/><Relationship Id="rId6" Type="http://schemas.openxmlformats.org/officeDocument/2006/relationships/tags" Target="../tags/tag883.xml"/><Relationship Id="rId5" Type="http://schemas.openxmlformats.org/officeDocument/2006/relationships/tags" Target="../tags/tag882.xml"/><Relationship Id="rId4" Type="http://schemas.openxmlformats.org/officeDocument/2006/relationships/tags" Target="../tags/tag881.xml"/><Relationship Id="rId3" Type="http://schemas.openxmlformats.org/officeDocument/2006/relationships/tags" Target="../tags/tag880.xml"/><Relationship Id="rId2" Type="http://schemas.openxmlformats.org/officeDocument/2006/relationships/tags" Target="../tags/tag879.xml"/><Relationship Id="rId1" Type="http://schemas.openxmlformats.org/officeDocument/2006/relationships/tags" Target="../tags/tag878.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5.xml"/><Relationship Id="rId3" Type="http://schemas.openxmlformats.org/officeDocument/2006/relationships/tags" Target="../tags/tag886.xml"/><Relationship Id="rId2" Type="http://schemas.openxmlformats.org/officeDocument/2006/relationships/tags" Target="../tags/tag885.xml"/><Relationship Id="rId1" Type="http://schemas.openxmlformats.org/officeDocument/2006/relationships/tags" Target="../tags/tag88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5.xml"/><Relationship Id="rId3" Type="http://schemas.openxmlformats.org/officeDocument/2006/relationships/tags" Target="../tags/tag889.xml"/><Relationship Id="rId2" Type="http://schemas.openxmlformats.org/officeDocument/2006/relationships/tags" Target="../tags/tag888.xml"/><Relationship Id="rId1" Type="http://schemas.openxmlformats.org/officeDocument/2006/relationships/tags" Target="../tags/tag88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5.xml"/><Relationship Id="rId3" Type="http://schemas.openxmlformats.org/officeDocument/2006/relationships/tags" Target="../tags/tag892.xml"/><Relationship Id="rId2" Type="http://schemas.openxmlformats.org/officeDocument/2006/relationships/tags" Target="../tags/tag891.xml"/><Relationship Id="rId1" Type="http://schemas.openxmlformats.org/officeDocument/2006/relationships/tags" Target="../tags/tag890.xml"/></Relationships>
</file>

<file path=ppt/slides/_rels/slide7.xml.rels><?xml version="1.0" encoding="UTF-8" standalone="yes"?>
<Relationships xmlns="http://schemas.openxmlformats.org/package/2006/relationships"><Relationship Id="rId9" Type="http://schemas.openxmlformats.org/officeDocument/2006/relationships/tags" Target="../tags/tag901.xml"/><Relationship Id="rId8" Type="http://schemas.openxmlformats.org/officeDocument/2006/relationships/tags" Target="../tags/tag900.xml"/><Relationship Id="rId7" Type="http://schemas.openxmlformats.org/officeDocument/2006/relationships/tags" Target="../tags/tag899.xml"/><Relationship Id="rId6" Type="http://schemas.openxmlformats.org/officeDocument/2006/relationships/tags" Target="../tags/tag898.xml"/><Relationship Id="rId5" Type="http://schemas.openxmlformats.org/officeDocument/2006/relationships/tags" Target="../tags/tag897.xml"/><Relationship Id="rId4" Type="http://schemas.openxmlformats.org/officeDocument/2006/relationships/tags" Target="../tags/tag896.xml"/><Relationship Id="rId3" Type="http://schemas.openxmlformats.org/officeDocument/2006/relationships/tags" Target="../tags/tag895.xml"/><Relationship Id="rId2" Type="http://schemas.openxmlformats.org/officeDocument/2006/relationships/tags" Target="../tags/tag894.xml"/><Relationship Id="rId19" Type="http://schemas.openxmlformats.org/officeDocument/2006/relationships/notesSlide" Target="../notesSlides/notesSlide6.xml"/><Relationship Id="rId18" Type="http://schemas.openxmlformats.org/officeDocument/2006/relationships/slideLayout" Target="../slideLayouts/slideLayout25.xml"/><Relationship Id="rId17" Type="http://schemas.openxmlformats.org/officeDocument/2006/relationships/tags" Target="../tags/tag909.xml"/><Relationship Id="rId16" Type="http://schemas.openxmlformats.org/officeDocument/2006/relationships/tags" Target="../tags/tag908.xml"/><Relationship Id="rId15" Type="http://schemas.openxmlformats.org/officeDocument/2006/relationships/tags" Target="../tags/tag907.xml"/><Relationship Id="rId14" Type="http://schemas.openxmlformats.org/officeDocument/2006/relationships/tags" Target="../tags/tag906.xml"/><Relationship Id="rId13" Type="http://schemas.openxmlformats.org/officeDocument/2006/relationships/tags" Target="../tags/tag905.xml"/><Relationship Id="rId12" Type="http://schemas.openxmlformats.org/officeDocument/2006/relationships/tags" Target="../tags/tag904.xml"/><Relationship Id="rId11" Type="http://schemas.openxmlformats.org/officeDocument/2006/relationships/tags" Target="../tags/tag903.xml"/><Relationship Id="rId10" Type="http://schemas.openxmlformats.org/officeDocument/2006/relationships/tags" Target="../tags/tag902.xml"/><Relationship Id="rId1" Type="http://schemas.openxmlformats.org/officeDocument/2006/relationships/tags" Target="../tags/tag893.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tags" Target="../tags/tag913.xml"/><Relationship Id="rId3" Type="http://schemas.openxmlformats.org/officeDocument/2006/relationships/tags" Target="../tags/tag912.xml"/><Relationship Id="rId2" Type="http://schemas.openxmlformats.org/officeDocument/2006/relationships/tags" Target="../tags/tag911.xml"/><Relationship Id="rId1" Type="http://schemas.openxmlformats.org/officeDocument/2006/relationships/tags" Target="../tags/tag910.xml"/></Relationships>
</file>

<file path=ppt/slides/_rels/slide9.xml.rels><?xml version="1.0" encoding="UTF-8" standalone="yes"?>
<Relationships xmlns="http://schemas.openxmlformats.org/package/2006/relationships"><Relationship Id="rId9" Type="http://schemas.openxmlformats.org/officeDocument/2006/relationships/tags" Target="../tags/tag922.xml"/><Relationship Id="rId8" Type="http://schemas.openxmlformats.org/officeDocument/2006/relationships/tags" Target="../tags/tag921.xml"/><Relationship Id="rId7" Type="http://schemas.openxmlformats.org/officeDocument/2006/relationships/tags" Target="../tags/tag920.xml"/><Relationship Id="rId6" Type="http://schemas.openxmlformats.org/officeDocument/2006/relationships/tags" Target="../tags/tag919.xml"/><Relationship Id="rId5" Type="http://schemas.openxmlformats.org/officeDocument/2006/relationships/tags" Target="../tags/tag918.xml"/><Relationship Id="rId4" Type="http://schemas.openxmlformats.org/officeDocument/2006/relationships/tags" Target="../tags/tag917.xml"/><Relationship Id="rId3" Type="http://schemas.openxmlformats.org/officeDocument/2006/relationships/tags" Target="../tags/tag916.xml"/><Relationship Id="rId2" Type="http://schemas.openxmlformats.org/officeDocument/2006/relationships/tags" Target="../tags/tag915.xml"/><Relationship Id="rId13" Type="http://schemas.openxmlformats.org/officeDocument/2006/relationships/notesSlide" Target="../notesSlides/notesSlide8.xml"/><Relationship Id="rId12" Type="http://schemas.openxmlformats.org/officeDocument/2006/relationships/slideLayout" Target="../slideLayouts/slideLayout6.xml"/><Relationship Id="rId11" Type="http://schemas.openxmlformats.org/officeDocument/2006/relationships/tags" Target="../tags/tag924.xml"/><Relationship Id="rId10" Type="http://schemas.openxmlformats.org/officeDocument/2006/relationships/tags" Target="../tags/tag923.xml"/><Relationship Id="rId1" Type="http://schemas.openxmlformats.org/officeDocument/2006/relationships/tags" Target="../tags/tag9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p:nvPr>
            <p:custDataLst>
              <p:tags r:id="rId1"/>
            </p:custDataLst>
          </p:nvPr>
        </p:nvSpPr>
        <p:spPr>
          <a:xfrm>
            <a:off x="1413510" y="2664460"/>
            <a:ext cx="9204960" cy="2024380"/>
          </a:xfrm>
          <a:prstGeom prst="rect">
            <a:avLst/>
          </a:prstGeom>
        </p:spPr>
        <p:txBody>
          <a:bodyPr vert="horz" wrap="square" lIns="0" tIns="0" rIns="0" bIns="0" rtlCol="0" anchor="b" anchorCtr="0">
            <a:normAutofit fontScale="6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algn="ctr"/>
            <a:r>
              <a:rPr lang="zh-CN" altLang="en-US" sz="7335" spc="-200">
                <a:solidFill>
                  <a:schemeClr val="tx1">
                    <a:lumMod val="85000"/>
                    <a:lumOff val="15000"/>
                  </a:schemeClr>
                </a:solidFill>
                <a:uFillTx/>
              </a:rPr>
              <a:t>学习贯彻新条例</a:t>
            </a:r>
            <a:r>
              <a:rPr lang="en-US" altLang="zh-CN" sz="7335" spc="-200">
                <a:solidFill>
                  <a:schemeClr val="tx1">
                    <a:lumMod val="85000"/>
                    <a:lumOff val="15000"/>
                  </a:schemeClr>
                </a:solidFill>
                <a:uFillTx/>
              </a:rPr>
              <a:t>       </a:t>
            </a:r>
            <a:r>
              <a:rPr sz="7335" spc="-200">
                <a:solidFill>
                  <a:schemeClr val="tx1">
                    <a:lumMod val="85000"/>
                    <a:lumOff val="15000"/>
                  </a:schemeClr>
                </a:solidFill>
                <a:uFillTx/>
              </a:rPr>
              <a:t>争当守纪排头兵</a:t>
            </a:r>
            <a:br>
              <a:rPr lang="zh-CN" altLang="en-US" sz="4800">
                <a:solidFill>
                  <a:schemeClr val="dk1">
                    <a:lumMod val="85000"/>
                    <a:lumOff val="15000"/>
                  </a:schemeClr>
                </a:solidFill>
              </a:rPr>
            </a:br>
            <a:br>
              <a:rPr lang="zh-CN" altLang="en-US" sz="4800">
                <a:solidFill>
                  <a:schemeClr val="dk1">
                    <a:lumMod val="85000"/>
                    <a:lumOff val="15000"/>
                  </a:schemeClr>
                </a:solidFill>
              </a:rPr>
            </a:br>
            <a:r>
              <a:rPr lang="zh-CN" altLang="en-US" sz="4800">
                <a:solidFill>
                  <a:schemeClr val="dk1">
                    <a:lumMod val="85000"/>
                    <a:lumOff val="15000"/>
                  </a:schemeClr>
                </a:solidFill>
              </a:rPr>
              <a:t> </a:t>
            </a:r>
            <a:r>
              <a:rPr lang="en-US" altLang="zh-CN" sz="4800">
                <a:solidFill>
                  <a:schemeClr val="dk1">
                    <a:lumMod val="85000"/>
                    <a:lumOff val="15000"/>
                  </a:schemeClr>
                </a:solidFill>
              </a:rPr>
              <a:t>                 </a:t>
            </a:r>
            <a:r>
              <a:rPr lang="zh-CN" altLang="en-US" sz="3335">
                <a:solidFill>
                  <a:schemeClr val="dk1">
                    <a:lumMod val="85000"/>
                    <a:lumOff val="15000"/>
                  </a:schemeClr>
                </a:solidFill>
              </a:rPr>
              <a:t>纪检办公室</a:t>
            </a:r>
            <a:r>
              <a:rPr lang="en-US" altLang="zh-CN" sz="3335">
                <a:solidFill>
                  <a:schemeClr val="dk1">
                    <a:lumMod val="85000"/>
                    <a:lumOff val="15000"/>
                  </a:schemeClr>
                </a:solidFill>
              </a:rPr>
              <a:t>  </a:t>
            </a:r>
            <a:r>
              <a:rPr sz="3335">
                <a:solidFill>
                  <a:schemeClr val="dk1">
                    <a:lumMod val="85000"/>
                    <a:lumOff val="15000"/>
                  </a:schemeClr>
                </a:solidFill>
              </a:rPr>
              <a:t>范筱沫</a:t>
            </a:r>
            <a:endParaRPr sz="3335">
              <a:solidFill>
                <a:schemeClr val="dk1">
                  <a:lumMod val="85000"/>
                  <a:lumOff val="15000"/>
                </a:schemeClr>
              </a:solidFill>
            </a:endParaRPr>
          </a:p>
        </p:txBody>
      </p:sp>
      <p:sp>
        <p:nvSpPr>
          <p:cNvPr id="2" name="文本框 1"/>
          <p:cNvSpPr txBox="1"/>
          <p:nvPr/>
        </p:nvSpPr>
        <p:spPr>
          <a:xfrm>
            <a:off x="4220210" y="1296035"/>
            <a:ext cx="3752215" cy="1038225"/>
          </a:xfrm>
          <a:prstGeom prst="rect">
            <a:avLst/>
          </a:prstGeom>
          <a:noFill/>
        </p:spPr>
        <p:txBody>
          <a:bodyPr wrap="square" rtlCol="0">
            <a:noAutofit/>
          </a:bodyPr>
          <a:p>
            <a:r>
              <a:rPr lang="zh-CN" altLang="en-US" sz="6600"/>
              <a:t>万卷课堂</a:t>
            </a:r>
            <a:endParaRPr lang="zh-CN" altLang="en-US" sz="660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屏幕截图 2024-07-29 171247"/>
          <p:cNvPicPr>
            <a:picLocks noChangeAspect="1"/>
          </p:cNvPicPr>
          <p:nvPr/>
        </p:nvPicPr>
        <p:blipFill>
          <a:blip r:embed="rId1"/>
          <a:stretch>
            <a:fillRect/>
          </a:stretch>
        </p:blipFill>
        <p:spPr>
          <a:xfrm>
            <a:off x="261620" y="476250"/>
            <a:ext cx="5711825" cy="5123180"/>
          </a:xfrm>
          <a:prstGeom prst="rect">
            <a:avLst/>
          </a:prstGeom>
        </p:spPr>
      </p:pic>
      <p:pic>
        <p:nvPicPr>
          <p:cNvPr id="3" name="图片 2" descr="屏幕截图 2024-07-29 171853"/>
          <p:cNvPicPr>
            <a:picLocks noChangeAspect="1"/>
          </p:cNvPicPr>
          <p:nvPr/>
        </p:nvPicPr>
        <p:blipFill>
          <a:blip r:embed="rId2"/>
          <a:stretch>
            <a:fillRect/>
          </a:stretch>
        </p:blipFill>
        <p:spPr>
          <a:xfrm>
            <a:off x="6176010" y="475615"/>
            <a:ext cx="4934585" cy="5123815"/>
          </a:xfrm>
          <a:prstGeom prst="rect">
            <a:avLst/>
          </a:prstGeom>
        </p:spPr>
      </p:pic>
      <p:sp>
        <p:nvSpPr>
          <p:cNvPr id="8" name="文本框 7"/>
          <p:cNvSpPr txBox="1"/>
          <p:nvPr/>
        </p:nvSpPr>
        <p:spPr>
          <a:xfrm>
            <a:off x="1776730" y="6003290"/>
            <a:ext cx="9544685" cy="368300"/>
          </a:xfrm>
          <a:prstGeom prst="rect">
            <a:avLst/>
          </a:prstGeom>
          <a:noFill/>
        </p:spPr>
        <p:txBody>
          <a:bodyPr wrap="square" rtlCol="0">
            <a:spAutoFit/>
          </a:bodyPr>
          <a:p>
            <a:r>
              <a:rPr lang="zh-CN" altLang="en-US"/>
              <a:t>原文地址：https://www.ccdi.gov.cn/toutiaon/202312/t20231228_318024.html</a:t>
            </a:r>
            <a:endParaRPr lang="zh-CN" altLang="en-US"/>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DFE3"/>
        </a:solidFill>
        <a:effectLst/>
      </p:bgPr>
    </p:bg>
    <p:spTree>
      <p:nvGrpSpPr>
        <p:cNvPr id="1" name=""/>
        <p:cNvGrpSpPr/>
        <p:nvPr/>
      </p:nvGrpSpPr>
      <p:grpSpPr>
        <a:xfrm>
          <a:off x="0" y="0"/>
          <a:ext cx="0" cy="0"/>
          <a:chOff x="0" y="0"/>
          <a:chExt cx="0" cy="0"/>
        </a:xfrm>
      </p:grpSpPr>
      <p:sp>
        <p:nvSpPr>
          <p:cNvPr id="7" name="标题 6"/>
          <p:cNvSpPr txBox="1"/>
          <p:nvPr>
            <p:custDataLst>
              <p:tags r:id="rId1"/>
            </p:custDataLst>
          </p:nvPr>
        </p:nvSpPr>
        <p:spPr>
          <a:xfrm>
            <a:off x="5481955" y="1957705"/>
            <a:ext cx="1086485" cy="916305"/>
          </a:xfrm>
          <a:prstGeom prst="rect">
            <a:avLst/>
          </a:prstGeom>
        </p:spPr>
        <p:txBody>
          <a:bodyPr vert="horz" wrap="square" lIns="91440" tIns="45720" rIns="91440" bIns="45720" rtlCol="0" anchor="ctr"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pPr>
            <a:r>
              <a:rPr kumimoji="0" lang="en-US" altLang="zh-CN" b="1" i="0" baseline="0" noProof="0" dirty="0">
                <a:ln>
                  <a:noFill/>
                </a:ln>
                <a:solidFill>
                  <a:schemeClr val="accent1"/>
                </a:solidFill>
                <a:effectLst/>
                <a:uLnTx/>
                <a:uFillTx/>
                <a:latin typeface="Arial" panose="020B0604020202020204" pitchFamily="34" charset="0"/>
                <a:ea typeface="微软雅黑" panose="020B0503020204020204" charset="-122"/>
                <a:cs typeface="+mj-cs"/>
              </a:rPr>
              <a:t>02</a:t>
            </a:r>
            <a:endParaRPr kumimoji="0" lang="en-US" altLang="zh-CN" b="1" i="0" baseline="0" noProof="0" dirty="0">
              <a:ln>
                <a:noFill/>
              </a:ln>
              <a:solidFill>
                <a:schemeClr val="accent1"/>
              </a:solidFill>
              <a:effectLst/>
              <a:uLnTx/>
              <a:uFillTx/>
              <a:latin typeface="Arial" panose="020B0604020202020204" pitchFamily="34" charset="0"/>
              <a:ea typeface="微软雅黑" panose="020B0503020204020204" charset="-122"/>
              <a:cs typeface="+mj-cs"/>
            </a:endParaRPr>
          </a:p>
        </p:txBody>
      </p:sp>
      <p:sp>
        <p:nvSpPr>
          <p:cNvPr id="11" name="任意多边形 10"/>
          <p:cNvSpPr/>
          <p:nvPr>
            <p:custDataLst>
              <p:tags r:id="rId2"/>
            </p:custDataLst>
          </p:nvPr>
        </p:nvSpPr>
        <p:spPr>
          <a:xfrm>
            <a:off x="4952194" y="1665725"/>
            <a:ext cx="2146935" cy="379730"/>
          </a:xfrm>
          <a:custGeom>
            <a:avLst/>
            <a:gdLst>
              <a:gd name="connisteX0" fmla="*/ 0 w 2146935"/>
              <a:gd name="connsiteY0" fmla="*/ 734060 h 744855"/>
              <a:gd name="connisteX1" fmla="*/ 0 w 2146935"/>
              <a:gd name="connsiteY1" fmla="*/ 0 h 744855"/>
              <a:gd name="connisteX2" fmla="*/ 2146935 w 2146935"/>
              <a:gd name="connsiteY2" fmla="*/ 0 h 744855"/>
              <a:gd name="connisteX3" fmla="*/ 2146935 w 2146935"/>
              <a:gd name="connsiteY3" fmla="*/ 744855 h 744855"/>
            </a:gdLst>
            <a:ahLst/>
            <a:cxnLst>
              <a:cxn ang="0">
                <a:pos x="connisteX0" y="connsiteY0"/>
              </a:cxn>
              <a:cxn ang="0">
                <a:pos x="connisteX1" y="connsiteY1"/>
              </a:cxn>
              <a:cxn ang="0">
                <a:pos x="connisteX2" y="connsiteY2"/>
              </a:cxn>
              <a:cxn ang="0">
                <a:pos x="connisteX3" y="connsiteY3"/>
              </a:cxn>
            </a:cxnLst>
            <a:rect l="l" t="t" r="r" b="b"/>
            <a:pathLst>
              <a:path w="2146935" h="744855">
                <a:moveTo>
                  <a:pt x="0" y="734060"/>
                </a:moveTo>
                <a:lnTo>
                  <a:pt x="0" y="0"/>
                </a:lnTo>
                <a:lnTo>
                  <a:pt x="2146935" y="0"/>
                </a:lnTo>
                <a:lnTo>
                  <a:pt x="2146935" y="744855"/>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pc="200">
              <a:latin typeface="Arial" panose="020B0604020202020204" pitchFamily="34" charset="0"/>
              <a:ea typeface="微软雅黑" panose="020B0503020204020204" charset="-122"/>
            </a:endParaRPr>
          </a:p>
        </p:txBody>
      </p:sp>
      <p:sp>
        <p:nvSpPr>
          <p:cNvPr id="12" name="任意多边形 11"/>
          <p:cNvSpPr/>
          <p:nvPr>
            <p:custDataLst>
              <p:tags r:id="rId3"/>
            </p:custDataLst>
          </p:nvPr>
        </p:nvSpPr>
        <p:spPr>
          <a:xfrm rot="10800000">
            <a:off x="4952194" y="2953505"/>
            <a:ext cx="2146935" cy="379730"/>
          </a:xfrm>
          <a:custGeom>
            <a:avLst/>
            <a:gdLst>
              <a:gd name="connisteX0" fmla="*/ 0 w 2146935"/>
              <a:gd name="connsiteY0" fmla="*/ 734060 h 744855"/>
              <a:gd name="connisteX1" fmla="*/ 0 w 2146935"/>
              <a:gd name="connsiteY1" fmla="*/ 0 h 744855"/>
              <a:gd name="connisteX2" fmla="*/ 2146935 w 2146935"/>
              <a:gd name="connsiteY2" fmla="*/ 0 h 744855"/>
              <a:gd name="connisteX3" fmla="*/ 2146935 w 2146935"/>
              <a:gd name="connsiteY3" fmla="*/ 744855 h 744855"/>
            </a:gdLst>
            <a:ahLst/>
            <a:cxnLst>
              <a:cxn ang="0">
                <a:pos x="connisteX0" y="connsiteY0"/>
              </a:cxn>
              <a:cxn ang="0">
                <a:pos x="connisteX1" y="connsiteY1"/>
              </a:cxn>
              <a:cxn ang="0">
                <a:pos x="connisteX2" y="connsiteY2"/>
              </a:cxn>
              <a:cxn ang="0">
                <a:pos x="connisteX3" y="connsiteY3"/>
              </a:cxn>
            </a:cxnLst>
            <a:rect l="l" t="t" r="r" b="b"/>
            <a:pathLst>
              <a:path w="2146935" h="744855">
                <a:moveTo>
                  <a:pt x="0" y="734060"/>
                </a:moveTo>
                <a:lnTo>
                  <a:pt x="0" y="0"/>
                </a:lnTo>
                <a:lnTo>
                  <a:pt x="2146935" y="0"/>
                </a:lnTo>
                <a:lnTo>
                  <a:pt x="2146935" y="744855"/>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pc="200">
              <a:latin typeface="Arial" panose="020B0604020202020204" pitchFamily="34" charset="0"/>
              <a:ea typeface="微软雅黑" panose="020B0503020204020204" charset="-122"/>
            </a:endParaRPr>
          </a:p>
        </p:txBody>
      </p:sp>
      <p:cxnSp>
        <p:nvCxnSpPr>
          <p:cNvPr id="16" name="直接连接符 15"/>
          <p:cNvCxnSpPr/>
          <p:nvPr>
            <p:custDataLst>
              <p:tags r:id="rId4"/>
            </p:custDataLst>
          </p:nvPr>
        </p:nvCxnSpPr>
        <p:spPr>
          <a:xfrm>
            <a:off x="5771344" y="3030340"/>
            <a:ext cx="508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ctrTitle" idx="14"/>
            <p:custDataLst>
              <p:tags r:id="rId5"/>
            </p:custDataLst>
          </p:nvPr>
        </p:nvSpPr>
        <p:spPr>
          <a:xfrm>
            <a:off x="2757805" y="3709877"/>
            <a:ext cx="6536690" cy="835660"/>
          </a:xfrm>
        </p:spPr>
        <p:txBody>
          <a:bodyPr>
            <a:noAutofit/>
          </a:bodyPr>
          <a:lstStyle/>
          <a:p>
            <a:r>
              <a:rPr lang="zh-CN" altLang="en-US" sz="6000" dirty="0"/>
              <a:t>《条例》内容</a:t>
            </a:r>
            <a:endParaRPr lang="zh-CN" altLang="en-US" sz="6000" dirty="0"/>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屏幕截图 2024-04-10 150224"/>
          <p:cNvPicPr>
            <a:picLocks noChangeAspect="1"/>
          </p:cNvPicPr>
          <p:nvPr/>
        </p:nvPicPr>
        <p:blipFill>
          <a:blip r:embed="rId1"/>
          <a:stretch>
            <a:fillRect/>
          </a:stretch>
        </p:blipFill>
        <p:spPr>
          <a:xfrm>
            <a:off x="206375" y="1450975"/>
            <a:ext cx="5602605" cy="3714750"/>
          </a:xfrm>
          <a:prstGeom prst="rect">
            <a:avLst/>
          </a:prstGeom>
        </p:spPr>
      </p:pic>
      <p:sp>
        <p:nvSpPr>
          <p:cNvPr id="17" name="圆角矩形 16"/>
          <p:cNvSpPr/>
          <p:nvPr>
            <p:custDataLst>
              <p:tags r:id="rId2"/>
            </p:custDataLst>
          </p:nvPr>
        </p:nvSpPr>
        <p:spPr>
          <a:xfrm>
            <a:off x="4975225" y="772160"/>
            <a:ext cx="6353810" cy="53130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正文"/>
          <p:cNvSpPr txBox="1"/>
          <p:nvPr>
            <p:custDataLst>
              <p:tags r:id="rId3"/>
            </p:custDataLst>
          </p:nvPr>
        </p:nvSpPr>
        <p:spPr>
          <a:xfrm>
            <a:off x="5454650" y="1450975"/>
            <a:ext cx="5395595" cy="4474845"/>
          </a:xfrm>
          <a:prstGeom prst="rect">
            <a:avLst/>
          </a:prstGeom>
          <a:noFill/>
        </p:spPr>
        <p:txBody>
          <a:bodyPr wrap="square" lIns="0" tIns="0" rIns="0" bIns="0" rtlCol="0" anchor="ctr" anchorCtr="0">
            <a:noAutofit/>
          </a:bodyPr>
          <a:lstStyle/>
          <a:p>
            <a:pPr marL="342900" indent="-342900" algn="l" fontAlgn="auto">
              <a:lnSpc>
                <a:spcPct val="130000"/>
              </a:lnSpc>
              <a:buFont typeface="Wingdings" panose="05000000000000000000" charset="0"/>
              <a:buChar char="u"/>
            </a:pPr>
            <a:r>
              <a:rPr lang="zh-CN" altLang="en-US" sz="2400" spc="150" dirty="0">
                <a:solidFill>
                  <a:schemeClr val="lt1">
                    <a:lumMod val="100000"/>
                    <a:alpha val="80000"/>
                  </a:schemeClr>
                </a:solidFill>
                <a:latin typeface="+mn-ea"/>
                <a:ea typeface="微软雅黑" panose="020B0503020204020204" charset="-122"/>
                <a:sym typeface="+mn-ea"/>
              </a:rPr>
              <a:t>《条例》适用于违犯党纪应受到党纪责任追究的党组织和党员，是管党治党的基础性法规。</a:t>
            </a:r>
            <a:endParaRPr lang="zh-CN" altLang="en-US" sz="2400" spc="150" dirty="0">
              <a:solidFill>
                <a:schemeClr val="lt1">
                  <a:lumMod val="100000"/>
                  <a:alpha val="80000"/>
                </a:schemeClr>
              </a:solidFill>
              <a:latin typeface="+mn-ea"/>
              <a:ea typeface="微软雅黑" panose="020B0503020204020204" charset="-122"/>
              <a:sym typeface="+mn-ea"/>
            </a:endParaRPr>
          </a:p>
          <a:p>
            <a:pPr indent="0" algn="l" fontAlgn="auto">
              <a:lnSpc>
                <a:spcPct val="100000"/>
              </a:lnSpc>
              <a:buFont typeface="Wingdings" panose="05000000000000000000" charset="0"/>
              <a:buNone/>
            </a:pPr>
            <a:endParaRPr lang="zh-CN" altLang="en-US" sz="2400" spc="150" dirty="0">
              <a:solidFill>
                <a:schemeClr val="lt1">
                  <a:lumMod val="100000"/>
                  <a:alpha val="80000"/>
                </a:schemeClr>
              </a:solidFill>
              <a:latin typeface="+mn-ea"/>
              <a:ea typeface="微软雅黑" panose="020B0503020204020204" charset="-122"/>
              <a:sym typeface="+mn-ea"/>
            </a:endParaRPr>
          </a:p>
          <a:p>
            <a:pPr marL="342900" indent="-342900" algn="l" fontAlgn="auto">
              <a:lnSpc>
                <a:spcPct val="100000"/>
              </a:lnSpc>
              <a:buFont typeface="Wingdings" panose="05000000000000000000" charset="0"/>
              <a:buChar char="u"/>
            </a:pPr>
            <a:r>
              <a:rPr lang="zh-CN" altLang="en-US" sz="2400" spc="150" dirty="0">
                <a:solidFill>
                  <a:schemeClr val="lt1">
                    <a:lumMod val="100000"/>
                    <a:alpha val="80000"/>
                  </a:schemeClr>
                </a:solidFill>
                <a:latin typeface="+mn-ea"/>
                <a:ea typeface="微软雅黑" panose="020B0503020204020204" charset="-122"/>
                <a:sym typeface="+mn-ea"/>
              </a:rPr>
              <a:t>预备党员</a:t>
            </a:r>
            <a:endParaRPr lang="zh-CN" altLang="en-US" sz="2400" spc="150" dirty="0">
              <a:solidFill>
                <a:schemeClr val="lt1">
                  <a:lumMod val="100000"/>
                  <a:alpha val="80000"/>
                </a:schemeClr>
              </a:solidFill>
              <a:latin typeface="+mn-ea"/>
              <a:ea typeface="微软雅黑" panose="020B0503020204020204" charset="-122"/>
              <a:sym typeface="+mn-ea"/>
            </a:endParaRPr>
          </a:p>
          <a:p>
            <a:pPr indent="0" algn="l" fontAlgn="auto">
              <a:lnSpc>
                <a:spcPct val="100000"/>
              </a:lnSpc>
              <a:buFont typeface="Wingdings" panose="05000000000000000000" charset="0"/>
              <a:buNone/>
            </a:pPr>
            <a:endParaRPr lang="zh-CN" altLang="en-US" sz="2400" spc="150" dirty="0">
              <a:solidFill>
                <a:schemeClr val="lt1">
                  <a:lumMod val="100000"/>
                  <a:alpha val="80000"/>
                </a:schemeClr>
              </a:solidFill>
              <a:latin typeface="+mn-ea"/>
              <a:ea typeface="微软雅黑" panose="020B0503020204020204" charset="-122"/>
              <a:sym typeface="+mn-ea"/>
            </a:endParaRPr>
          </a:p>
          <a:p>
            <a:pPr marL="342900" indent="-342900" algn="l" fontAlgn="auto">
              <a:lnSpc>
                <a:spcPct val="130000"/>
              </a:lnSpc>
              <a:buFont typeface="Wingdings" panose="05000000000000000000" charset="0"/>
              <a:buChar char="u"/>
            </a:pPr>
            <a:r>
              <a:rPr lang="zh-CN" altLang="en-US" sz="2400" spc="150" dirty="0">
                <a:solidFill>
                  <a:schemeClr val="lt1">
                    <a:lumMod val="100000"/>
                    <a:alpha val="80000"/>
                  </a:schemeClr>
                </a:solidFill>
                <a:latin typeface="+mn-ea"/>
                <a:ea typeface="微软雅黑" panose="020B0503020204020204" charset="-122"/>
                <a:sym typeface="+mn-ea"/>
              </a:rPr>
              <a:t>最新版的《条例》自2024年1月1日起施行。</a:t>
            </a:r>
            <a:endParaRPr lang="zh-CN" altLang="en-US" sz="2400" spc="150" dirty="0">
              <a:solidFill>
                <a:schemeClr val="lt1">
                  <a:lumMod val="100000"/>
                  <a:alpha val="80000"/>
                </a:schemeClr>
              </a:solidFill>
              <a:latin typeface="+mn-ea"/>
              <a:ea typeface="微软雅黑" panose="020B0503020204020204" charset="-122"/>
              <a:sym typeface="+mn-ea"/>
            </a:endParaRPr>
          </a:p>
          <a:p>
            <a:pPr indent="0" algn="l" fontAlgn="auto">
              <a:lnSpc>
                <a:spcPct val="130000"/>
              </a:lnSpc>
              <a:buNone/>
            </a:pPr>
            <a:endParaRPr lang="zh-CN" altLang="en-US" sz="2400" spc="150" dirty="0">
              <a:solidFill>
                <a:schemeClr val="lt1">
                  <a:lumMod val="100000"/>
                  <a:alpha val="80000"/>
                </a:schemeClr>
              </a:solidFill>
              <a:latin typeface="+mn-ea"/>
              <a:ea typeface="微软雅黑" panose="020B0503020204020204" charset="-122"/>
              <a:sym typeface="+mn-ea"/>
            </a:endParaRPr>
          </a:p>
        </p:txBody>
      </p:sp>
      <p:sp>
        <p:nvSpPr>
          <p:cNvPr id="20" name="同侧圆角矩形 19"/>
          <p:cNvSpPr/>
          <p:nvPr>
            <p:custDataLst>
              <p:tags r:id="rId4"/>
            </p:custDataLst>
          </p:nvPr>
        </p:nvSpPr>
        <p:spPr>
          <a:xfrm rot="16200000">
            <a:off x="11735435" y="5149215"/>
            <a:ext cx="726440" cy="18669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000">
        <p:cut/>
      </p:transition>
    </mc:Choice>
    <mc:Fallback>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占位符 28"/>
          <p:cNvSpPr>
            <a:spLocks noGrp="1"/>
          </p:cNvSpPr>
          <p:nvPr>
            <p:ph type="body" idx="1"/>
            <p:custDataLst>
              <p:tags r:id="rId1"/>
            </p:custDataLst>
          </p:nvPr>
        </p:nvSpPr>
        <p:spPr>
          <a:xfrm>
            <a:off x="1355725" y="734695"/>
            <a:ext cx="9481185" cy="1042035"/>
          </a:xfrm>
          <a:gradFill>
            <a:gsLst>
              <a:gs pos="100000">
                <a:schemeClr val="accent1">
                  <a:lumMod val="60000"/>
                  <a:lumOff val="40000"/>
                </a:schemeClr>
              </a:gs>
              <a:gs pos="18000">
                <a:schemeClr val="accent1"/>
              </a:gs>
            </a:gsLst>
            <a:lin ang="2700000" scaled="0"/>
          </a:gradFill>
        </p:spPr>
        <p:txBody>
          <a:bodyPr vert="horz" lIns="144145" tIns="0" rIns="91440" bIns="0" rtlCol="0" anchor="ctr" anchorCtr="0">
            <a:noAutofit/>
          </a:bodyPr>
          <a:lstStyle/>
          <a:p>
            <a:pPr lvl="0" algn="ctr">
              <a:lnSpc>
                <a:spcPct val="90000"/>
              </a:lnSpc>
              <a:spcBef>
                <a:spcPts val="1000"/>
              </a:spcBef>
              <a:buClrTx/>
              <a:buSzTx/>
            </a:pPr>
            <a:r>
              <a:rPr lang="zh-CN" altLang="en-US" sz="4000" spc="0" dirty="0">
                <a:solidFill>
                  <a:srgbClr val="FFFFFF"/>
                </a:solidFill>
                <a:latin typeface="+mn-lt"/>
                <a:ea typeface="+mn-ea"/>
                <a:sym typeface="+mn-ea"/>
              </a:rPr>
              <a:t>违</a:t>
            </a:r>
            <a:r>
              <a:rPr lang="en-US" altLang="zh-CN" sz="4000" spc="0" dirty="0">
                <a:solidFill>
                  <a:srgbClr val="FFFFFF"/>
                </a:solidFill>
                <a:latin typeface="+mn-lt"/>
                <a:ea typeface="+mn-ea"/>
                <a:sym typeface="+mn-ea"/>
              </a:rPr>
              <a:t> </a:t>
            </a:r>
            <a:r>
              <a:rPr lang="zh-CN" altLang="en-US" sz="4000" spc="0" dirty="0">
                <a:solidFill>
                  <a:srgbClr val="FFFFFF"/>
                </a:solidFill>
                <a:latin typeface="+mn-lt"/>
                <a:ea typeface="+mn-ea"/>
                <a:sym typeface="+mn-ea"/>
              </a:rPr>
              <a:t>纪</a:t>
            </a:r>
            <a:r>
              <a:rPr lang="en-US" altLang="zh-CN" sz="4000" spc="0" dirty="0">
                <a:solidFill>
                  <a:srgbClr val="FFFFFF"/>
                </a:solidFill>
                <a:latin typeface="+mn-lt"/>
                <a:ea typeface="+mn-ea"/>
                <a:sym typeface="+mn-ea"/>
              </a:rPr>
              <a:t> </a:t>
            </a:r>
            <a:r>
              <a:rPr lang="zh-CN" altLang="en-US" sz="4000" spc="0" dirty="0">
                <a:solidFill>
                  <a:srgbClr val="FFFFFF"/>
                </a:solidFill>
                <a:latin typeface="+mn-lt"/>
                <a:ea typeface="+mn-ea"/>
                <a:sym typeface="+mn-ea"/>
              </a:rPr>
              <a:t>行</a:t>
            </a:r>
            <a:r>
              <a:rPr lang="en-US" altLang="zh-CN" sz="4000" spc="0" dirty="0">
                <a:solidFill>
                  <a:srgbClr val="FFFFFF"/>
                </a:solidFill>
                <a:latin typeface="+mn-lt"/>
                <a:ea typeface="+mn-ea"/>
                <a:sym typeface="+mn-ea"/>
              </a:rPr>
              <a:t> </a:t>
            </a:r>
            <a:r>
              <a:rPr lang="zh-CN" altLang="en-US" sz="4000" spc="0" dirty="0">
                <a:solidFill>
                  <a:srgbClr val="FFFFFF"/>
                </a:solidFill>
                <a:latin typeface="+mn-lt"/>
                <a:ea typeface="+mn-ea"/>
                <a:sym typeface="+mn-ea"/>
              </a:rPr>
              <a:t>为</a:t>
            </a:r>
            <a:endParaRPr lang="zh-CN" altLang="en-US" sz="4000" spc="0" dirty="0">
              <a:solidFill>
                <a:srgbClr val="FFFFFF"/>
              </a:solidFill>
              <a:latin typeface="+mn-lt"/>
              <a:ea typeface="+mn-ea"/>
              <a:sym typeface="+mn-ea"/>
            </a:endParaRPr>
          </a:p>
        </p:txBody>
      </p:sp>
      <p:sp>
        <p:nvSpPr>
          <p:cNvPr id="4" name="矩形 3"/>
          <p:cNvSpPr/>
          <p:nvPr>
            <p:custDataLst>
              <p:tags r:id="rId2"/>
            </p:custDataLst>
          </p:nvPr>
        </p:nvSpPr>
        <p:spPr>
          <a:xfrm>
            <a:off x="1936750" y="2145030"/>
            <a:ext cx="8319770" cy="392303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buFont typeface="Arial" panose="020B0604020202020204" pitchFamily="34" charset="0"/>
              <a:buChar char="•"/>
            </a:pPr>
            <a:r>
              <a:rPr lang="zh-CN" altLang="en-US" sz="2800" spc="150" dirty="0">
                <a:solidFill>
                  <a:schemeClr val="tx1"/>
                </a:solidFill>
                <a:latin typeface="+mn-ea"/>
                <a:ea typeface="微软雅黑" panose="020B0503020204020204" charset="-122"/>
                <a:sym typeface="+mn-ea"/>
              </a:rPr>
              <a:t>党组织和党员违反党章和其他党内法规</a:t>
            </a:r>
            <a:endParaRPr lang="zh-CN" altLang="en-US" sz="2800" spc="150" dirty="0">
              <a:solidFill>
                <a:schemeClr val="tx1"/>
              </a:solidFill>
              <a:latin typeface="+mn-ea"/>
              <a:ea typeface="微软雅黑" panose="020B0503020204020204" charset="-122"/>
              <a:sym typeface="+mn-ea"/>
            </a:endParaRPr>
          </a:p>
          <a:p>
            <a:pPr marL="457200" indent="-457200" algn="l">
              <a:buFont typeface="Arial" panose="020B0604020202020204" pitchFamily="34" charset="0"/>
              <a:buChar char="•"/>
            </a:pPr>
            <a:r>
              <a:rPr lang="zh-CN" altLang="en-US" sz="2800" spc="150" dirty="0">
                <a:solidFill>
                  <a:schemeClr val="tx1"/>
                </a:solidFill>
                <a:latin typeface="+mn-ea"/>
                <a:ea typeface="微软雅黑" panose="020B0503020204020204" charset="-122"/>
                <a:sym typeface="+mn-ea"/>
              </a:rPr>
              <a:t>违反国家法律法规</a:t>
            </a:r>
            <a:endParaRPr lang="zh-CN" altLang="en-US" sz="2800" spc="150" dirty="0">
              <a:solidFill>
                <a:schemeClr val="tx1"/>
              </a:solidFill>
              <a:latin typeface="+mn-ea"/>
              <a:ea typeface="微软雅黑" panose="020B0503020204020204" charset="-122"/>
              <a:sym typeface="+mn-ea"/>
            </a:endParaRPr>
          </a:p>
          <a:p>
            <a:pPr marL="457200" indent="-457200" algn="l">
              <a:buFont typeface="Arial" panose="020B0604020202020204" pitchFamily="34" charset="0"/>
              <a:buChar char="•"/>
            </a:pPr>
            <a:r>
              <a:rPr lang="zh-CN" altLang="en-US" sz="2800" spc="150" dirty="0">
                <a:solidFill>
                  <a:schemeClr val="tx1"/>
                </a:solidFill>
                <a:latin typeface="+mn-ea"/>
                <a:ea typeface="微软雅黑" panose="020B0503020204020204" charset="-122"/>
                <a:sym typeface="+mn-ea"/>
              </a:rPr>
              <a:t>违反党和国家政策</a:t>
            </a:r>
            <a:endParaRPr lang="zh-CN" altLang="en-US" sz="2800" spc="150" dirty="0">
              <a:solidFill>
                <a:schemeClr val="tx1"/>
              </a:solidFill>
              <a:latin typeface="+mn-ea"/>
              <a:ea typeface="微软雅黑" panose="020B0503020204020204" charset="-122"/>
              <a:sym typeface="+mn-ea"/>
            </a:endParaRPr>
          </a:p>
          <a:p>
            <a:pPr marL="457200" indent="-457200" algn="l">
              <a:buFont typeface="Arial" panose="020B0604020202020204" pitchFamily="34" charset="0"/>
              <a:buChar char="•"/>
            </a:pPr>
            <a:r>
              <a:rPr lang="zh-CN" altLang="en-US" sz="2800" spc="150" dirty="0">
                <a:solidFill>
                  <a:schemeClr val="tx1"/>
                </a:solidFill>
                <a:latin typeface="+mn-ea"/>
                <a:ea typeface="微软雅黑" panose="020B0503020204020204" charset="-122"/>
                <a:sym typeface="+mn-ea"/>
              </a:rPr>
              <a:t>违反社会主义道德</a:t>
            </a:r>
            <a:endParaRPr lang="zh-CN" altLang="en-US" sz="2800" spc="150" dirty="0">
              <a:solidFill>
                <a:schemeClr val="tx1"/>
              </a:solidFill>
              <a:latin typeface="+mn-ea"/>
              <a:ea typeface="微软雅黑" panose="020B0503020204020204" charset="-122"/>
              <a:sym typeface="+mn-ea"/>
            </a:endParaRPr>
          </a:p>
          <a:p>
            <a:pPr marL="457200" indent="-457200" algn="l">
              <a:buFont typeface="Arial" panose="020B0604020202020204" pitchFamily="34" charset="0"/>
              <a:buChar char="•"/>
            </a:pPr>
            <a:r>
              <a:rPr lang="zh-CN" altLang="en-US" sz="2800" spc="150" dirty="0">
                <a:solidFill>
                  <a:schemeClr val="tx1"/>
                </a:solidFill>
                <a:latin typeface="+mn-ea"/>
                <a:ea typeface="微软雅黑" panose="020B0503020204020204" charset="-122"/>
                <a:sym typeface="+mn-ea"/>
              </a:rPr>
              <a:t>危害党、国家和人民利益的行为</a:t>
            </a:r>
            <a:endParaRPr lang="zh-CN" altLang="en-US" sz="2800" spc="150" dirty="0">
              <a:solidFill>
                <a:schemeClr val="tx1"/>
              </a:solidFill>
              <a:latin typeface="+mn-ea"/>
              <a:ea typeface="微软雅黑" panose="020B0503020204020204" charset="-122"/>
              <a:sym typeface="+mn-ea"/>
            </a:endParaRPr>
          </a:p>
          <a:p>
            <a:pPr marL="457200" indent="-457200" algn="l">
              <a:buFont typeface="Arial" panose="020B0604020202020204" pitchFamily="34" charset="0"/>
              <a:buChar char="•"/>
            </a:pPr>
            <a:endParaRPr lang="zh-CN" altLang="en-US" sz="2800" spc="150" dirty="0">
              <a:solidFill>
                <a:schemeClr val="tx1"/>
              </a:solidFill>
              <a:latin typeface="+mn-ea"/>
              <a:ea typeface="微软雅黑" panose="020B0503020204020204" charset="-122"/>
              <a:sym typeface="+mn-ea"/>
            </a:endParaRPr>
          </a:p>
          <a:p>
            <a:pPr indent="0" algn="l">
              <a:buFont typeface="Arial" panose="020B0604020202020204" pitchFamily="34" charset="0"/>
              <a:buNone/>
            </a:pPr>
            <a:r>
              <a:rPr lang="zh-CN" altLang="en-US" sz="2800" spc="150" dirty="0">
                <a:solidFill>
                  <a:schemeClr val="tx1"/>
                </a:solidFill>
                <a:latin typeface="+mn-ea"/>
                <a:ea typeface="微软雅黑" panose="020B0503020204020204" charset="-122"/>
                <a:sym typeface="+mn-ea"/>
              </a:rPr>
              <a:t>依照规定应当给予纪律处理或者处分的，都必须受到追究。</a:t>
            </a:r>
            <a:endParaRPr lang="zh-CN" altLang="en-US" sz="2800" spc="150" dirty="0">
              <a:solidFill>
                <a:schemeClr val="tx1"/>
              </a:solidFill>
              <a:latin typeface="+mn-ea"/>
              <a:ea typeface="微软雅黑" panose="020B0503020204020204" charset="-122"/>
              <a:sym typeface="+mn-ea"/>
            </a:endParaRPr>
          </a:p>
          <a:p>
            <a:pPr algn="l"/>
            <a:endParaRPr lang="zh-CN" altLang="en-US" sz="2800" spc="150" dirty="0">
              <a:solidFill>
                <a:schemeClr val="tx1"/>
              </a:solidFill>
              <a:latin typeface="+mn-ea"/>
              <a:ea typeface="微软雅黑" panose="020B0503020204020204" charset="-122"/>
              <a:sym typeface="+mn-ea"/>
            </a:endParaRPr>
          </a:p>
        </p:txBody>
      </p:sp>
      <p:sp>
        <p:nvSpPr>
          <p:cNvPr id="22" name="矩形 21"/>
          <p:cNvSpPr/>
          <p:nvPr>
            <p:custDataLst>
              <p:tags r:id="rId3"/>
            </p:custDataLst>
          </p:nvPr>
        </p:nvSpPr>
        <p:spPr>
          <a:xfrm>
            <a:off x="574040" y="441071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4"/>
            </p:custDataLst>
          </p:nvPr>
        </p:nvSpPr>
        <p:spPr>
          <a:xfrm>
            <a:off x="574040" y="468185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5"/>
            </p:custDataLst>
          </p:nvPr>
        </p:nvSpPr>
        <p:spPr>
          <a:xfrm>
            <a:off x="574040" y="495300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6"/>
            </p:custDataLst>
          </p:nvPr>
        </p:nvSpPr>
        <p:spPr>
          <a:xfrm>
            <a:off x="574040" y="522414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7"/>
            </p:custDataLst>
          </p:nvPr>
        </p:nvSpPr>
        <p:spPr>
          <a:xfrm>
            <a:off x="574040" y="5495290"/>
            <a:ext cx="79375" cy="79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145280" y="862330"/>
            <a:ext cx="3481705" cy="160274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5400"/>
              <a:t>处理对象</a:t>
            </a:r>
            <a:endParaRPr lang="zh-CN" altLang="en-US" sz="5400"/>
          </a:p>
        </p:txBody>
      </p:sp>
      <p:sp>
        <p:nvSpPr>
          <p:cNvPr id="6" name="矩形 5"/>
          <p:cNvSpPr/>
          <p:nvPr/>
        </p:nvSpPr>
        <p:spPr>
          <a:xfrm>
            <a:off x="986155" y="3607435"/>
            <a:ext cx="3718560" cy="1404620"/>
          </a:xfrm>
          <a:prstGeom prst="rect">
            <a:avLst/>
          </a:prstGeom>
          <a:noFill/>
          <a:extLst>
            <a:ext uri="{909E8E84-426E-40DD-AFC4-6F175D3DCCD1}">
              <a14:hiddenFill xmlns:a14="http://schemas.microsoft.com/office/drawing/2010/main">
                <a:solidFill>
                  <a:srgbClr val="FBF3F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800">
                <a:solidFill>
                  <a:schemeClr val="tx1"/>
                </a:solidFill>
              </a:rPr>
              <a:t>党组织</a:t>
            </a:r>
            <a:endParaRPr lang="zh-CN" altLang="en-US" sz="4800">
              <a:solidFill>
                <a:schemeClr val="tx1"/>
              </a:solidFill>
            </a:endParaRPr>
          </a:p>
        </p:txBody>
      </p:sp>
      <p:sp>
        <p:nvSpPr>
          <p:cNvPr id="8" name="文本框 7"/>
          <p:cNvSpPr txBox="1"/>
          <p:nvPr/>
        </p:nvSpPr>
        <p:spPr>
          <a:xfrm>
            <a:off x="3206115" y="4337050"/>
            <a:ext cx="4064000" cy="368300"/>
          </a:xfrm>
          <a:prstGeom prst="rect">
            <a:avLst/>
          </a:prstGeom>
          <a:noFill/>
        </p:spPr>
        <p:txBody>
          <a:bodyPr wrap="square" rtlCol="0">
            <a:spAutoFit/>
          </a:bodyPr>
          <a:p>
            <a:endParaRPr lang="zh-CN" altLang="en-US"/>
          </a:p>
        </p:txBody>
      </p:sp>
      <p:sp>
        <p:nvSpPr>
          <p:cNvPr id="9" name="矩形 8"/>
          <p:cNvSpPr/>
          <p:nvPr/>
        </p:nvSpPr>
        <p:spPr>
          <a:xfrm>
            <a:off x="7120255" y="3607435"/>
            <a:ext cx="3718560" cy="1404620"/>
          </a:xfrm>
          <a:prstGeom prst="rect">
            <a:avLst/>
          </a:prstGeom>
          <a:noFill/>
          <a:extLst>
            <a:ext uri="{909E8E84-426E-40DD-AFC4-6F175D3DCCD1}">
              <a14:hiddenFill xmlns:a14="http://schemas.microsoft.com/office/drawing/2010/main">
                <a:solidFill>
                  <a:srgbClr val="FBF3F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800">
                <a:solidFill>
                  <a:schemeClr val="tx1"/>
                </a:solidFill>
              </a:rPr>
              <a:t>党员</a:t>
            </a:r>
            <a:endParaRPr lang="zh-CN" altLang="en-US" sz="4800">
              <a:solidFill>
                <a:schemeClr val="tx1"/>
              </a:solidFill>
            </a:endParaRPr>
          </a:p>
        </p:txBody>
      </p:sp>
      <p:cxnSp>
        <p:nvCxnSpPr>
          <p:cNvPr id="10" name="肘形连接符 9"/>
          <p:cNvCxnSpPr>
            <a:stCxn id="5" idx="2"/>
            <a:endCxn id="6" idx="0"/>
          </p:cNvCxnSpPr>
          <p:nvPr/>
        </p:nvCxnSpPr>
        <p:spPr>
          <a:xfrm rot="5400000">
            <a:off x="3794760" y="1515110"/>
            <a:ext cx="1142365" cy="3041015"/>
          </a:xfrm>
          <a:prstGeom prst="bentConnector3">
            <a:avLst>
              <a:gd name="adj1" fmla="val 50028"/>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11" name="肘形连接符 10"/>
          <p:cNvCxnSpPr>
            <a:stCxn id="5" idx="2"/>
            <a:endCxn id="9" idx="0"/>
          </p:cNvCxnSpPr>
          <p:nvPr/>
        </p:nvCxnSpPr>
        <p:spPr>
          <a:xfrm rot="5400000" flipV="1">
            <a:off x="6861810" y="1489075"/>
            <a:ext cx="1142365" cy="3093085"/>
          </a:xfrm>
          <a:prstGeom prst="bentConnector3">
            <a:avLst>
              <a:gd name="adj1" fmla="val 50028"/>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1067435" y="3913505"/>
            <a:ext cx="4604385" cy="1559560"/>
          </a:xfrm>
          <a:prstGeom prst="rect">
            <a:avLst/>
          </a:prstGeom>
          <a:noFill/>
        </p:spPr>
        <p:txBody>
          <a:bodyPr wrap="square" tIns="0" bIns="0" rtlCol="0">
            <a:normAutofit/>
          </a:bodyPr>
          <a:lstStyle/>
          <a:p>
            <a:pPr algn="l"/>
            <a:r>
              <a:rPr lang="zh-CN" altLang="en-US" sz="2800" b="1">
                <a:solidFill>
                  <a:schemeClr val="dk1">
                    <a:lumMod val="85000"/>
                    <a:lumOff val="15000"/>
                  </a:schemeClr>
                </a:solidFill>
                <a:latin typeface="Arial" panose="020B0604020202020204" pitchFamily="34" charset="0"/>
                <a:ea typeface="微软雅黑" panose="020B0503020204020204" charset="-122"/>
              </a:rPr>
              <a:t>违犯党纪，上级党组织应当责任其作出书面检查或者给予通报批评</a:t>
            </a:r>
            <a:endParaRPr lang="zh-CN" altLang="en-US" sz="2800" b="1">
              <a:solidFill>
                <a:schemeClr val="dk1">
                  <a:lumMod val="85000"/>
                  <a:lumOff val="15000"/>
                </a:schemeClr>
              </a:solidFill>
              <a:latin typeface="Arial" panose="020B0604020202020204" pitchFamily="34" charset="0"/>
              <a:ea typeface="微软雅黑" panose="020B0503020204020204" charset="-122"/>
            </a:endParaRPr>
          </a:p>
        </p:txBody>
      </p:sp>
      <p:sp>
        <p:nvSpPr>
          <p:cNvPr id="15" name="椭圆 14"/>
          <p:cNvSpPr/>
          <p:nvPr>
            <p:custDataLst>
              <p:tags r:id="rId2"/>
            </p:custDataLst>
          </p:nvPr>
        </p:nvSpPr>
        <p:spPr>
          <a:xfrm>
            <a:off x="2842895" y="2748915"/>
            <a:ext cx="790575" cy="748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b="1" dirty="0">
                <a:latin typeface="Arial" panose="020B0604020202020204" pitchFamily="34" charset="0"/>
                <a:ea typeface="微软雅黑" panose="020B0503020204020204" charset="-122"/>
                <a:cs typeface="Arial" panose="020B0604020202020204" pitchFamily="34" charset="0"/>
                <a:sym typeface="+mn-ea"/>
              </a:rPr>
              <a:t>1</a:t>
            </a:r>
            <a:endParaRPr lang="en-US" altLang="zh-CN" b="1" dirty="0">
              <a:latin typeface="Arial" panose="020B0604020202020204" pitchFamily="34" charset="0"/>
              <a:ea typeface="微软雅黑" panose="020B0503020204020204" charset="-122"/>
              <a:cs typeface="Arial" panose="020B0604020202020204" pitchFamily="34" charset="0"/>
              <a:sym typeface="+mn-ea"/>
            </a:endParaRPr>
          </a:p>
        </p:txBody>
      </p:sp>
      <p:cxnSp>
        <p:nvCxnSpPr>
          <p:cNvPr id="71" name="直接连接符 70"/>
          <p:cNvCxnSpPr/>
          <p:nvPr>
            <p:custDataLst>
              <p:tags r:id="rId3"/>
            </p:custDataLst>
          </p:nvPr>
        </p:nvCxnSpPr>
        <p:spPr>
          <a:xfrm>
            <a:off x="6102350" y="2039620"/>
            <a:ext cx="0" cy="408495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4" name="文本框 23"/>
          <p:cNvSpPr txBox="1"/>
          <p:nvPr>
            <p:custDataLst>
              <p:tags r:id="rId4"/>
            </p:custDataLst>
          </p:nvPr>
        </p:nvSpPr>
        <p:spPr>
          <a:xfrm>
            <a:off x="6762038" y="3913364"/>
            <a:ext cx="4604385" cy="337185"/>
          </a:xfrm>
          <a:prstGeom prst="rect">
            <a:avLst/>
          </a:prstGeom>
          <a:noFill/>
        </p:spPr>
        <p:txBody>
          <a:bodyPr wrap="square" tIns="0" bIns="0" rtlCol="0">
            <a:noAutofit/>
          </a:bodyPr>
          <a:lstStyle/>
          <a:p>
            <a:pPr algn="l"/>
            <a:r>
              <a:rPr lang="zh-CN" altLang="en-US" sz="2800" b="1">
                <a:solidFill>
                  <a:schemeClr val="dk1">
                    <a:lumMod val="85000"/>
                    <a:lumOff val="15000"/>
                  </a:schemeClr>
                </a:solidFill>
                <a:latin typeface="Arial" panose="020B0604020202020204" pitchFamily="34" charset="0"/>
                <a:ea typeface="微软雅黑" panose="020B0503020204020204" charset="-122"/>
              </a:rPr>
              <a:t>严重违纪的、本身又不能纠正的，将改组或解散</a:t>
            </a:r>
            <a:endParaRPr lang="zh-CN" altLang="en-US" sz="2800" b="1">
              <a:solidFill>
                <a:schemeClr val="dk1">
                  <a:lumMod val="85000"/>
                  <a:lumOff val="15000"/>
                </a:schemeClr>
              </a:solidFill>
              <a:latin typeface="Arial" panose="020B0604020202020204" pitchFamily="34" charset="0"/>
              <a:ea typeface="微软雅黑" panose="020B0503020204020204" charset="-122"/>
            </a:endParaRPr>
          </a:p>
        </p:txBody>
      </p:sp>
      <p:sp>
        <p:nvSpPr>
          <p:cNvPr id="25" name="椭圆 24"/>
          <p:cNvSpPr/>
          <p:nvPr>
            <p:custDataLst>
              <p:tags r:id="rId5"/>
            </p:custDataLst>
          </p:nvPr>
        </p:nvSpPr>
        <p:spPr>
          <a:xfrm>
            <a:off x="8444865" y="2748280"/>
            <a:ext cx="829310" cy="749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lt1"/>
                </a:solidFill>
                <a:latin typeface="Arial" panose="020B0604020202020204" pitchFamily="34" charset="0"/>
                <a:ea typeface="微软雅黑" panose="020B0503020204020204" charset="-122"/>
                <a:cs typeface="Arial" panose="020B0604020202020204" pitchFamily="34" charset="0"/>
              </a:rPr>
              <a:t>2</a:t>
            </a:r>
            <a:endParaRPr lang="en-US" altLang="zh-CN" b="1" dirty="0">
              <a:solidFill>
                <a:schemeClr val="lt1"/>
              </a:solidFill>
              <a:latin typeface="Arial" panose="020B0604020202020204" pitchFamily="34" charset="0"/>
              <a:ea typeface="微软雅黑" panose="020B0503020204020204" charset="-122"/>
              <a:cs typeface="Arial" panose="020B0604020202020204" pitchFamily="34" charset="0"/>
            </a:endParaRPr>
          </a:p>
        </p:txBody>
      </p:sp>
      <p:sp>
        <p:nvSpPr>
          <p:cNvPr id="17" name="标题 16"/>
          <p:cNvSpPr>
            <a:spLocks noGrp="1"/>
          </p:cNvSpPr>
          <p:nvPr>
            <p:custDataLst>
              <p:tags r:id="rId6"/>
            </p:custDataLst>
          </p:nvPr>
        </p:nvSpPr>
        <p:spPr>
          <a:xfrm>
            <a:off x="666185" y="424885"/>
            <a:ext cx="10969200" cy="705600"/>
          </a:xfrm>
          <a:prstGeom prst="rect">
            <a:avLst/>
          </a:prstGeom>
        </p:spPr>
        <p:txBody>
          <a:bodyPr vert="horz" wrap="square" lIns="90170" tIns="46990" rIns="90170" bIns="46990" rtlCol="0" anchor="ctr"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4000">
                <a:solidFill>
                  <a:schemeClr val="accent1"/>
                </a:solidFill>
                <a:latin typeface="+mj-ea"/>
                <a:ea typeface="+mj-ea"/>
              </a:rPr>
              <a:t>处分类型</a:t>
            </a:r>
            <a:r>
              <a:rPr lang="en-US" altLang="zh-CN" sz="4000">
                <a:solidFill>
                  <a:schemeClr val="accent1"/>
                </a:solidFill>
                <a:latin typeface="+mj-ea"/>
                <a:ea typeface="+mj-ea"/>
              </a:rPr>
              <a:t>——</a:t>
            </a:r>
            <a:r>
              <a:rPr sz="4000">
                <a:solidFill>
                  <a:schemeClr val="accent1"/>
                </a:solidFill>
                <a:latin typeface="+mj-ea"/>
                <a:ea typeface="+mj-ea"/>
              </a:rPr>
              <a:t>党组织</a:t>
            </a:r>
            <a:endParaRPr sz="4000">
              <a:solidFill>
                <a:schemeClr val="accent1"/>
              </a:solidFill>
              <a:latin typeface="+mj-ea"/>
              <a:ea typeface="+mj-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图片 31" descr="屏幕截图 2024-04-10 163720"/>
          <p:cNvPicPr>
            <a:picLocks noChangeAspect="1"/>
          </p:cNvPicPr>
          <p:nvPr/>
        </p:nvPicPr>
        <p:blipFill>
          <a:blip r:embed="rId1"/>
          <a:stretch>
            <a:fillRect/>
          </a:stretch>
        </p:blipFill>
        <p:spPr>
          <a:xfrm>
            <a:off x="5295265" y="4182745"/>
            <a:ext cx="1710055" cy="1653540"/>
          </a:xfrm>
          <a:prstGeom prst="rect">
            <a:avLst/>
          </a:prstGeom>
        </p:spPr>
      </p:pic>
      <p:sp>
        <p:nvSpPr>
          <p:cNvPr id="17" name="标题 16"/>
          <p:cNvSpPr>
            <a:spLocks noGrp="1"/>
          </p:cNvSpPr>
          <p:nvPr>
            <p:ph type="title"/>
            <p:custDataLst>
              <p:tags r:id="rId2"/>
            </p:custDataLst>
          </p:nvPr>
        </p:nvSpPr>
        <p:spPr>
          <a:xfrm>
            <a:off x="666185" y="424885"/>
            <a:ext cx="10969200" cy="705600"/>
          </a:xfrm>
        </p:spPr>
        <p:txBody>
          <a:bodyPr/>
          <a:lstStyle/>
          <a:p>
            <a:r>
              <a:rPr lang="zh-CN" altLang="en-US" sz="4000">
                <a:solidFill>
                  <a:schemeClr val="accent1"/>
                </a:solidFill>
                <a:latin typeface="+mj-ea"/>
                <a:ea typeface="+mj-ea"/>
              </a:rPr>
              <a:t>处分类型</a:t>
            </a:r>
            <a:r>
              <a:rPr lang="en-US" altLang="zh-CN" sz="4000">
                <a:solidFill>
                  <a:schemeClr val="accent1"/>
                </a:solidFill>
                <a:latin typeface="+mj-ea"/>
                <a:ea typeface="+mj-ea"/>
              </a:rPr>
              <a:t>——</a:t>
            </a:r>
            <a:r>
              <a:rPr sz="4000">
                <a:solidFill>
                  <a:schemeClr val="accent1"/>
                </a:solidFill>
                <a:latin typeface="+mj-ea"/>
                <a:ea typeface="+mj-ea"/>
              </a:rPr>
              <a:t>党员</a:t>
            </a:r>
            <a:endParaRPr sz="4000">
              <a:solidFill>
                <a:schemeClr val="accent1"/>
              </a:solidFill>
              <a:latin typeface="+mj-ea"/>
              <a:ea typeface="+mj-ea"/>
            </a:endParaRPr>
          </a:p>
        </p:txBody>
      </p:sp>
      <p:sp>
        <p:nvSpPr>
          <p:cNvPr id="3" name="任意多边形: 形状 17"/>
          <p:cNvSpPr/>
          <p:nvPr>
            <p:custDataLst>
              <p:tags r:id="rId3"/>
            </p:custDataLst>
          </p:nvPr>
        </p:nvSpPr>
        <p:spPr>
          <a:xfrm>
            <a:off x="1171636" y="3401814"/>
            <a:ext cx="9839839" cy="2004606"/>
          </a:xfrm>
          <a:custGeom>
            <a:avLst/>
            <a:gdLst>
              <a:gd name="connsiteX0" fmla="*/ 4924244 w 9848488"/>
              <a:gd name="connsiteY0" fmla="*/ 0 h 2006368"/>
              <a:gd name="connsiteX1" fmla="*/ 9775437 w 9848488"/>
              <a:gd name="connsiteY1" fmla="*/ 1858432 h 2006368"/>
              <a:gd name="connsiteX2" fmla="*/ 9848488 w 9848488"/>
              <a:gd name="connsiteY2" fmla="*/ 2006368 h 2006368"/>
              <a:gd name="connsiteX3" fmla="*/ 0 w 9848488"/>
              <a:gd name="connsiteY3" fmla="*/ 2006368 h 2006368"/>
              <a:gd name="connsiteX4" fmla="*/ 73051 w 9848488"/>
              <a:gd name="connsiteY4" fmla="*/ 1858432 h 2006368"/>
              <a:gd name="connsiteX5" fmla="*/ 4924244 w 9848488"/>
              <a:gd name="connsiteY5" fmla="*/ 0 h 20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488" h="2006368">
                <a:moveTo>
                  <a:pt x="4924244" y="0"/>
                </a:moveTo>
                <a:cubicBezTo>
                  <a:pt x="7203603" y="0"/>
                  <a:pt x="9132307" y="781751"/>
                  <a:pt x="9775437" y="1858432"/>
                </a:cubicBezTo>
                <a:lnTo>
                  <a:pt x="9848488" y="2006368"/>
                </a:lnTo>
                <a:lnTo>
                  <a:pt x="0" y="2006368"/>
                </a:lnTo>
                <a:lnTo>
                  <a:pt x="73051" y="1858432"/>
                </a:lnTo>
                <a:cubicBezTo>
                  <a:pt x="716182" y="781751"/>
                  <a:pt x="2644886" y="0"/>
                  <a:pt x="4924244" y="0"/>
                </a:cubicBezTo>
                <a:close/>
              </a:path>
            </a:pathLst>
          </a:custGeom>
          <a:gradFill>
            <a:gsLst>
              <a:gs pos="0">
                <a:schemeClr val="accent1">
                  <a:alpha val="15000"/>
                </a:schemeClr>
              </a:gs>
              <a:gs pos="100000">
                <a:schemeClr val="accent1">
                  <a:alpha val="0"/>
                </a:schemeClr>
              </a:gs>
            </a:gsLst>
            <a:lin ang="5400000" scaled="1"/>
          </a:gradFill>
          <a:ln>
            <a:gradFill>
              <a:gsLst>
                <a:gs pos="0">
                  <a:schemeClr val="accent1"/>
                </a:gs>
                <a:gs pos="87000">
                  <a:schemeClr val="accent1">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任意多边形: 形状 21"/>
          <p:cNvSpPr/>
          <p:nvPr>
            <p:custDataLst>
              <p:tags r:id="rId4"/>
            </p:custDataLst>
          </p:nvPr>
        </p:nvSpPr>
        <p:spPr>
          <a:xfrm>
            <a:off x="1034612" y="2996797"/>
            <a:ext cx="10113886" cy="2004606"/>
          </a:xfrm>
          <a:custGeom>
            <a:avLst/>
            <a:gdLst>
              <a:gd name="connsiteX0" fmla="*/ 4924244 w 9848488"/>
              <a:gd name="connsiteY0" fmla="*/ 0 h 2006368"/>
              <a:gd name="connsiteX1" fmla="*/ 9775437 w 9848488"/>
              <a:gd name="connsiteY1" fmla="*/ 1858432 h 2006368"/>
              <a:gd name="connsiteX2" fmla="*/ 9848488 w 9848488"/>
              <a:gd name="connsiteY2" fmla="*/ 2006368 h 2006368"/>
              <a:gd name="connsiteX3" fmla="*/ 0 w 9848488"/>
              <a:gd name="connsiteY3" fmla="*/ 2006368 h 2006368"/>
              <a:gd name="connsiteX4" fmla="*/ 73051 w 9848488"/>
              <a:gd name="connsiteY4" fmla="*/ 1858432 h 2006368"/>
              <a:gd name="connsiteX5" fmla="*/ 4924244 w 9848488"/>
              <a:gd name="connsiteY5" fmla="*/ 0 h 20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488" h="2006368">
                <a:moveTo>
                  <a:pt x="4924244" y="0"/>
                </a:moveTo>
                <a:cubicBezTo>
                  <a:pt x="7203603" y="0"/>
                  <a:pt x="9132307" y="781751"/>
                  <a:pt x="9775437" y="1858432"/>
                </a:cubicBezTo>
                <a:lnTo>
                  <a:pt x="9848488" y="2006368"/>
                </a:lnTo>
                <a:lnTo>
                  <a:pt x="0" y="2006368"/>
                </a:lnTo>
                <a:lnTo>
                  <a:pt x="73051" y="1858432"/>
                </a:lnTo>
                <a:cubicBezTo>
                  <a:pt x="716182" y="781751"/>
                  <a:pt x="2644886" y="0"/>
                  <a:pt x="4924244" y="0"/>
                </a:cubicBezTo>
                <a:close/>
              </a:path>
            </a:pathLst>
          </a:custGeom>
          <a:noFill/>
          <a:ln w="15875">
            <a:gradFill>
              <a:gsLst>
                <a:gs pos="0">
                  <a:schemeClr val="accent1">
                    <a:lumMod val="40000"/>
                    <a:lumOff val="60000"/>
                  </a:schemeClr>
                </a:gs>
                <a:gs pos="92000">
                  <a:schemeClr val="accent1">
                    <a:alpha val="0"/>
                  </a:schemeClr>
                </a:gs>
              </a:gsLst>
              <a:lin ang="5400000" scaled="1"/>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custDataLst>
              <p:tags r:id="rId5"/>
            </p:custDataLst>
          </p:nvPr>
        </p:nvSpPr>
        <p:spPr>
          <a:xfrm>
            <a:off x="1827240" y="3987049"/>
            <a:ext cx="146257" cy="146257"/>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椭圆 24"/>
          <p:cNvSpPr/>
          <p:nvPr>
            <p:custDataLst>
              <p:tags r:id="rId6"/>
            </p:custDataLst>
          </p:nvPr>
        </p:nvSpPr>
        <p:spPr>
          <a:xfrm>
            <a:off x="1855186" y="4014995"/>
            <a:ext cx="90366" cy="90366"/>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矩形 28"/>
          <p:cNvSpPr/>
          <p:nvPr>
            <p:custDataLst>
              <p:tags r:id="rId7"/>
            </p:custDataLst>
          </p:nvPr>
        </p:nvSpPr>
        <p:spPr>
          <a:xfrm>
            <a:off x="1202304" y="2696456"/>
            <a:ext cx="1396127" cy="704981"/>
          </a:xfrm>
          <a:prstGeom prst="rect">
            <a:avLst/>
          </a:prstGeom>
          <a:noFill/>
        </p:spPr>
        <p:txBody>
          <a:bodyPr wrap="square" lIns="0" tIns="0" rIns="0" bIns="0" rtlCol="0" anchor="t" anchorCtr="0">
            <a:noAutofit/>
          </a:bodyPr>
          <a:p>
            <a:pPr marL="0" indent="0" algn="ctr">
              <a:lnSpc>
                <a:spcPct val="150000"/>
              </a:lnSpc>
              <a:spcBef>
                <a:spcPts val="0"/>
              </a:spcBef>
              <a:spcAft>
                <a:spcPts val="0"/>
              </a:spcAft>
              <a:buSzPct val="100000"/>
            </a:pPr>
            <a:r>
              <a:rPr lang="zh-CN" altLang="en-US" sz="2400" dirty="0">
                <a:solidFill>
                  <a:schemeClr val="tx1">
                    <a:lumMod val="85000"/>
                    <a:lumOff val="15000"/>
                  </a:schemeClr>
                </a:solidFill>
                <a:latin typeface="+mn-ea"/>
                <a:cs typeface="+mn-ea"/>
                <a:sym typeface="+mn-ea"/>
              </a:rPr>
              <a:t>警告</a:t>
            </a:r>
            <a:endParaRPr lang="zh-CN" altLang="en-US" sz="2400" dirty="0">
              <a:solidFill>
                <a:schemeClr val="tx1">
                  <a:lumMod val="85000"/>
                  <a:lumOff val="15000"/>
                </a:schemeClr>
              </a:solidFill>
              <a:latin typeface="+mn-ea"/>
              <a:cs typeface="+mn-ea"/>
              <a:sym typeface="+mn-ea"/>
            </a:endParaRPr>
          </a:p>
        </p:txBody>
      </p:sp>
      <p:cxnSp>
        <p:nvCxnSpPr>
          <p:cNvPr id="33" name="直接连接符 32"/>
          <p:cNvCxnSpPr/>
          <p:nvPr>
            <p:custDataLst>
              <p:tags r:id="rId8"/>
            </p:custDataLst>
          </p:nvPr>
        </p:nvCxnSpPr>
        <p:spPr>
          <a:xfrm flipV="1">
            <a:off x="1901673" y="3338365"/>
            <a:ext cx="0" cy="648684"/>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34" name="椭圆 33"/>
          <p:cNvSpPr/>
          <p:nvPr>
            <p:custDataLst>
              <p:tags r:id="rId9"/>
            </p:custDataLst>
          </p:nvPr>
        </p:nvSpPr>
        <p:spPr>
          <a:xfrm>
            <a:off x="10209616" y="3987049"/>
            <a:ext cx="146257" cy="146257"/>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椭圆 34"/>
          <p:cNvSpPr/>
          <p:nvPr>
            <p:custDataLst>
              <p:tags r:id="rId10"/>
            </p:custDataLst>
          </p:nvPr>
        </p:nvSpPr>
        <p:spPr>
          <a:xfrm>
            <a:off x="10237562" y="4014995"/>
            <a:ext cx="90366" cy="90366"/>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矩形 35"/>
          <p:cNvSpPr/>
          <p:nvPr>
            <p:custDataLst>
              <p:tags r:id="rId11"/>
            </p:custDataLst>
          </p:nvPr>
        </p:nvSpPr>
        <p:spPr>
          <a:xfrm>
            <a:off x="9584679" y="2696456"/>
            <a:ext cx="1396128" cy="704981"/>
          </a:xfrm>
          <a:prstGeom prst="rect">
            <a:avLst/>
          </a:prstGeom>
          <a:noFill/>
        </p:spPr>
        <p:txBody>
          <a:bodyPr wrap="square" lIns="0" tIns="0" rIns="0" bIns="0" rtlCol="0" anchor="t" anchorCtr="0">
            <a:noAutofit/>
          </a:bodyPr>
          <a:p>
            <a:pPr algn="ctr">
              <a:lnSpc>
                <a:spcPct val="150000"/>
              </a:lnSpc>
              <a:spcBef>
                <a:spcPct val="0"/>
              </a:spcBef>
              <a:spcAft>
                <a:spcPct val="0"/>
              </a:spcAft>
            </a:pPr>
            <a:r>
              <a:rPr lang="zh-CN" altLang="en-US" sz="2400">
                <a:solidFill>
                  <a:schemeClr val="tx1">
                    <a:lumMod val="85000"/>
                    <a:lumOff val="15000"/>
                  </a:schemeClr>
                </a:solidFill>
                <a:latin typeface="+mn-ea"/>
                <a:cs typeface="+mn-ea"/>
                <a:sym typeface="+mn-ea"/>
              </a:rPr>
              <a:t>开除党籍</a:t>
            </a:r>
            <a:endParaRPr lang="zh-CN" altLang="en-US" sz="2400">
              <a:solidFill>
                <a:schemeClr val="tx1">
                  <a:lumMod val="85000"/>
                  <a:lumOff val="15000"/>
                </a:schemeClr>
              </a:solidFill>
              <a:latin typeface="+mn-ea"/>
              <a:cs typeface="+mn-ea"/>
              <a:sym typeface="+mn-ea"/>
            </a:endParaRPr>
          </a:p>
        </p:txBody>
      </p:sp>
      <p:cxnSp>
        <p:nvCxnSpPr>
          <p:cNvPr id="39" name="直接连接符 38"/>
          <p:cNvCxnSpPr/>
          <p:nvPr>
            <p:custDataLst>
              <p:tags r:id="rId12"/>
            </p:custDataLst>
          </p:nvPr>
        </p:nvCxnSpPr>
        <p:spPr>
          <a:xfrm flipV="1">
            <a:off x="10284047" y="3338365"/>
            <a:ext cx="0" cy="648684"/>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40" name="椭圆 39"/>
          <p:cNvSpPr/>
          <p:nvPr>
            <p:custDataLst>
              <p:tags r:id="rId13"/>
            </p:custDataLst>
          </p:nvPr>
        </p:nvSpPr>
        <p:spPr>
          <a:xfrm>
            <a:off x="3922834" y="3158601"/>
            <a:ext cx="146257" cy="146257"/>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custDataLst>
              <p:tags r:id="rId14"/>
            </p:custDataLst>
          </p:nvPr>
        </p:nvSpPr>
        <p:spPr>
          <a:xfrm>
            <a:off x="3950780" y="3186547"/>
            <a:ext cx="90366" cy="90366"/>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矩形 41"/>
          <p:cNvSpPr/>
          <p:nvPr>
            <p:custDataLst>
              <p:tags r:id="rId15"/>
            </p:custDataLst>
          </p:nvPr>
        </p:nvSpPr>
        <p:spPr>
          <a:xfrm>
            <a:off x="3297898" y="1868008"/>
            <a:ext cx="1396127" cy="704981"/>
          </a:xfrm>
          <a:prstGeom prst="rect">
            <a:avLst/>
          </a:prstGeom>
          <a:noFill/>
        </p:spPr>
        <p:txBody>
          <a:bodyPr wrap="square" lIns="0" tIns="0" rIns="0" bIns="0" rtlCol="0" anchor="t" anchorCtr="0">
            <a:noAutofit/>
          </a:bodyPr>
          <a:p>
            <a:pPr marL="0" indent="0" algn="ctr">
              <a:lnSpc>
                <a:spcPct val="150000"/>
              </a:lnSpc>
              <a:spcBef>
                <a:spcPts val="0"/>
              </a:spcBef>
              <a:spcAft>
                <a:spcPts val="0"/>
              </a:spcAft>
              <a:buSzPct val="100000"/>
            </a:pPr>
            <a:r>
              <a:rPr lang="zh-CN" altLang="en-US" sz="2400">
                <a:solidFill>
                  <a:schemeClr val="tx1">
                    <a:lumMod val="85000"/>
                    <a:lumOff val="15000"/>
                  </a:schemeClr>
                </a:solidFill>
                <a:latin typeface="+mn-ea"/>
                <a:cs typeface="+mn-ea"/>
                <a:sym typeface="+mn-ea"/>
              </a:rPr>
              <a:t>严重警告</a:t>
            </a:r>
            <a:endParaRPr lang="zh-CN" altLang="en-US" sz="2400">
              <a:solidFill>
                <a:schemeClr val="tx1">
                  <a:lumMod val="85000"/>
                  <a:lumOff val="15000"/>
                </a:schemeClr>
              </a:solidFill>
              <a:latin typeface="+mn-ea"/>
              <a:cs typeface="+mn-ea"/>
              <a:sym typeface="+mn-ea"/>
            </a:endParaRPr>
          </a:p>
        </p:txBody>
      </p:sp>
      <p:cxnSp>
        <p:nvCxnSpPr>
          <p:cNvPr id="44" name="直接连接符 43"/>
          <p:cNvCxnSpPr/>
          <p:nvPr>
            <p:custDataLst>
              <p:tags r:id="rId16"/>
            </p:custDataLst>
          </p:nvPr>
        </p:nvCxnSpPr>
        <p:spPr>
          <a:xfrm flipV="1">
            <a:off x="3997267" y="2509917"/>
            <a:ext cx="0" cy="648684"/>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45" name="椭圆 44"/>
          <p:cNvSpPr/>
          <p:nvPr>
            <p:custDataLst>
              <p:tags r:id="rId17"/>
            </p:custDataLst>
          </p:nvPr>
        </p:nvSpPr>
        <p:spPr>
          <a:xfrm>
            <a:off x="8114023" y="3158601"/>
            <a:ext cx="146257" cy="146257"/>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椭圆 45"/>
          <p:cNvSpPr/>
          <p:nvPr>
            <p:custDataLst>
              <p:tags r:id="rId18"/>
            </p:custDataLst>
          </p:nvPr>
        </p:nvSpPr>
        <p:spPr>
          <a:xfrm>
            <a:off x="8141969" y="3186547"/>
            <a:ext cx="90366" cy="90366"/>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custDataLst>
              <p:tags r:id="rId19"/>
            </p:custDataLst>
          </p:nvPr>
        </p:nvSpPr>
        <p:spPr>
          <a:xfrm>
            <a:off x="7489086" y="1868008"/>
            <a:ext cx="1396127" cy="704981"/>
          </a:xfrm>
          <a:prstGeom prst="rect">
            <a:avLst/>
          </a:prstGeom>
          <a:noFill/>
        </p:spPr>
        <p:txBody>
          <a:bodyPr wrap="square" lIns="0" tIns="0" rIns="0" bIns="0" rtlCol="0" anchor="t" anchorCtr="0">
            <a:noAutofit/>
          </a:bodyPr>
          <a:p>
            <a:pPr marL="0" indent="0" algn="ctr">
              <a:lnSpc>
                <a:spcPct val="150000"/>
              </a:lnSpc>
              <a:spcBef>
                <a:spcPts val="0"/>
              </a:spcBef>
              <a:spcAft>
                <a:spcPts val="0"/>
              </a:spcAft>
              <a:buSzPct val="100000"/>
            </a:pPr>
            <a:r>
              <a:rPr lang="zh-CN" altLang="en-US" sz="2400">
                <a:solidFill>
                  <a:schemeClr val="tx1">
                    <a:lumMod val="85000"/>
                    <a:lumOff val="15000"/>
                  </a:schemeClr>
                </a:solidFill>
                <a:latin typeface="+mn-ea"/>
                <a:cs typeface="+mn-ea"/>
                <a:sym typeface="+mn-ea"/>
              </a:rPr>
              <a:t>留党察看</a:t>
            </a:r>
            <a:endParaRPr lang="zh-CN" altLang="en-US" sz="2400">
              <a:solidFill>
                <a:schemeClr val="tx1">
                  <a:lumMod val="85000"/>
                  <a:lumOff val="15000"/>
                </a:schemeClr>
              </a:solidFill>
              <a:latin typeface="+mn-ea"/>
              <a:cs typeface="+mn-ea"/>
              <a:sym typeface="+mn-ea"/>
            </a:endParaRPr>
          </a:p>
        </p:txBody>
      </p:sp>
      <p:cxnSp>
        <p:nvCxnSpPr>
          <p:cNvPr id="49" name="直接连接符 48"/>
          <p:cNvCxnSpPr/>
          <p:nvPr>
            <p:custDataLst>
              <p:tags r:id="rId20"/>
            </p:custDataLst>
          </p:nvPr>
        </p:nvCxnSpPr>
        <p:spPr>
          <a:xfrm flipV="1">
            <a:off x="8188454" y="2509917"/>
            <a:ext cx="0" cy="648684"/>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50" name="椭圆 49"/>
          <p:cNvSpPr/>
          <p:nvPr>
            <p:custDataLst>
              <p:tags r:id="rId21"/>
            </p:custDataLst>
          </p:nvPr>
        </p:nvSpPr>
        <p:spPr>
          <a:xfrm>
            <a:off x="6018429" y="2907652"/>
            <a:ext cx="146257" cy="146257"/>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椭圆 50"/>
          <p:cNvSpPr/>
          <p:nvPr>
            <p:custDataLst>
              <p:tags r:id="rId22"/>
            </p:custDataLst>
          </p:nvPr>
        </p:nvSpPr>
        <p:spPr>
          <a:xfrm>
            <a:off x="6046374" y="2935596"/>
            <a:ext cx="90366" cy="90366"/>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矩形 51"/>
          <p:cNvSpPr/>
          <p:nvPr>
            <p:custDataLst>
              <p:tags r:id="rId23"/>
            </p:custDataLst>
          </p:nvPr>
        </p:nvSpPr>
        <p:spPr>
          <a:xfrm>
            <a:off x="5153025" y="1617345"/>
            <a:ext cx="1877060" cy="704850"/>
          </a:xfrm>
          <a:prstGeom prst="rect">
            <a:avLst/>
          </a:prstGeom>
          <a:noFill/>
        </p:spPr>
        <p:txBody>
          <a:bodyPr wrap="square" lIns="0" tIns="0" rIns="0" bIns="0" rtlCol="0" anchor="t" anchorCtr="0">
            <a:noAutofit/>
          </a:bodyPr>
          <a:p>
            <a:pPr marL="0" indent="0" algn="ctr">
              <a:lnSpc>
                <a:spcPct val="150000"/>
              </a:lnSpc>
              <a:spcBef>
                <a:spcPts val="0"/>
              </a:spcBef>
              <a:spcAft>
                <a:spcPts val="0"/>
              </a:spcAft>
              <a:buSzPct val="100000"/>
            </a:pPr>
            <a:r>
              <a:rPr lang="zh-CN" altLang="en-US" sz="2400">
                <a:solidFill>
                  <a:schemeClr val="tx1">
                    <a:lumMod val="85000"/>
                    <a:lumOff val="15000"/>
                  </a:schemeClr>
                </a:solidFill>
                <a:latin typeface="+mn-ea"/>
                <a:cs typeface="+mn-ea"/>
                <a:sym typeface="+mn-ea"/>
              </a:rPr>
              <a:t>撤销党内职务</a:t>
            </a:r>
            <a:endParaRPr lang="zh-CN" altLang="en-US" sz="2400">
              <a:solidFill>
                <a:schemeClr val="tx1">
                  <a:lumMod val="85000"/>
                  <a:lumOff val="15000"/>
                </a:schemeClr>
              </a:solidFill>
              <a:latin typeface="+mn-ea"/>
              <a:cs typeface="+mn-ea"/>
              <a:sym typeface="+mn-ea"/>
            </a:endParaRPr>
          </a:p>
        </p:txBody>
      </p:sp>
      <p:cxnSp>
        <p:nvCxnSpPr>
          <p:cNvPr id="54" name="直接连接符 53"/>
          <p:cNvCxnSpPr/>
          <p:nvPr>
            <p:custDataLst>
              <p:tags r:id="rId24"/>
            </p:custDataLst>
          </p:nvPr>
        </p:nvCxnSpPr>
        <p:spPr>
          <a:xfrm flipV="1">
            <a:off x="6092861" y="2258968"/>
            <a:ext cx="0" cy="648684"/>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Tree>
    <p:custDataLst>
      <p:tags r:id="rId25"/>
    </p:custDataLst>
  </p:cSld>
  <p:clrMapOvr>
    <a:masterClrMapping/>
  </p:clrMapOvr>
  <mc:AlternateContent xmlns:mc="http://schemas.openxmlformats.org/markup-compatibility/2006">
    <mc:Choice xmlns:p14="http://schemas.microsoft.com/office/powerpoint/2010/main" Requires="p14">
      <p:transition spd="slow" p14:dur="1000">
        <p:dissolve/>
      </p:transition>
    </mc:Choice>
    <mc:Fallback>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圆角矩形 5"/>
          <p:cNvSpPr/>
          <p:nvPr/>
        </p:nvSpPr>
        <p:spPr>
          <a:xfrm>
            <a:off x="953135" y="1363345"/>
            <a:ext cx="3216275" cy="3801745"/>
          </a:xfrm>
          <a:prstGeom prst="roundRect">
            <a:avLst/>
          </a:prstGeom>
        </p:spPr>
        <p:style>
          <a:lnRef idx="2">
            <a:schemeClr val="accent1"/>
          </a:lnRef>
          <a:fillRef idx="2">
            <a:schemeClr val="accent1"/>
          </a:fillRef>
          <a:effectRef idx="0">
            <a:srgbClr val="FFFFFF"/>
          </a:effectRef>
          <a:fontRef idx="minor">
            <a:schemeClr val="lt1"/>
          </a:fontRef>
        </p:style>
        <p:txBody>
          <a:bodyPr rtlCol="0" anchor="ctr"/>
          <a:p>
            <a:pPr algn="ctr"/>
            <a:r>
              <a:rPr lang="zh-CN" altLang="en-US" sz="6000"/>
              <a:t>从轻</a:t>
            </a:r>
            <a:endParaRPr lang="zh-CN" altLang="en-US" sz="6000"/>
          </a:p>
          <a:p>
            <a:pPr algn="ctr"/>
            <a:endParaRPr lang="zh-CN" altLang="en-US" sz="6000"/>
          </a:p>
          <a:p>
            <a:pPr algn="ctr"/>
            <a:r>
              <a:rPr lang="zh-CN" altLang="en-US" sz="6000"/>
              <a:t>减轻</a:t>
            </a:r>
            <a:endParaRPr lang="zh-CN" altLang="en-US" sz="6000"/>
          </a:p>
        </p:txBody>
      </p:sp>
      <p:sp>
        <p:nvSpPr>
          <p:cNvPr id="7" name="圆角矩形 6"/>
          <p:cNvSpPr/>
          <p:nvPr/>
        </p:nvSpPr>
        <p:spPr>
          <a:xfrm>
            <a:off x="7366635" y="1363345"/>
            <a:ext cx="3176905" cy="3801110"/>
          </a:xfrm>
          <a:prstGeom prst="roundRect">
            <a:avLst/>
          </a:prstGeom>
        </p:spPr>
        <p:style>
          <a:lnRef idx="2">
            <a:schemeClr val="accent1"/>
          </a:lnRef>
          <a:fillRef idx="2">
            <a:schemeClr val="accent1"/>
          </a:fillRef>
          <a:effectRef idx="0">
            <a:srgbClr val="FFFFFF"/>
          </a:effectRef>
          <a:fontRef idx="minor">
            <a:schemeClr val="lt1"/>
          </a:fontRef>
        </p:style>
        <p:txBody>
          <a:bodyPr rtlCol="0" anchor="ctr"/>
          <a:p>
            <a:pPr algn="ctr"/>
            <a:r>
              <a:rPr lang="zh-CN" altLang="en-US" sz="6000"/>
              <a:t>从重</a:t>
            </a:r>
            <a:endParaRPr lang="zh-CN" altLang="en-US" sz="6000"/>
          </a:p>
          <a:p>
            <a:pPr algn="ctr"/>
            <a:endParaRPr lang="zh-CN" altLang="en-US" sz="6000"/>
          </a:p>
          <a:p>
            <a:pPr algn="ctr"/>
            <a:r>
              <a:rPr lang="zh-CN" altLang="en-US" sz="6000"/>
              <a:t>加重</a:t>
            </a:r>
            <a:endParaRPr lang="zh-CN" altLang="en-US" sz="6000"/>
          </a:p>
        </p:txBody>
      </p:sp>
      <p:sp>
        <p:nvSpPr>
          <p:cNvPr id="8" name="椭圆 7"/>
          <p:cNvSpPr/>
          <p:nvPr/>
        </p:nvSpPr>
        <p:spPr>
          <a:xfrm>
            <a:off x="4744720" y="2122805"/>
            <a:ext cx="1896745" cy="18967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8000"/>
              <a:t>  </a:t>
            </a:r>
            <a:r>
              <a:rPr lang="zh-CN" altLang="en-US" sz="8000"/>
              <a:t>？</a:t>
            </a:r>
            <a:endParaRPr lang="zh-CN" altLang="en-US" sz="80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custDataLst>
              <p:tags r:id="rId1"/>
            </p:custDataLst>
          </p:nvPr>
        </p:nvSpPr>
        <p:spPr>
          <a:xfrm>
            <a:off x="190500" y="1072515"/>
            <a:ext cx="6645910" cy="51847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0" name="正文"/>
          <p:cNvSpPr txBox="1"/>
          <p:nvPr>
            <p:custDataLst>
              <p:tags r:id="rId2"/>
            </p:custDataLst>
          </p:nvPr>
        </p:nvSpPr>
        <p:spPr>
          <a:xfrm>
            <a:off x="436880" y="1179830"/>
            <a:ext cx="6184900" cy="4716145"/>
          </a:xfrm>
          <a:prstGeom prst="rect">
            <a:avLst/>
          </a:prstGeom>
          <a:noFill/>
        </p:spPr>
        <p:txBody>
          <a:bodyPr wrap="square" lIns="0" tIns="0" rIns="0" bIns="0" rtlCol="0" anchor="t" anchorCtr="0">
            <a:noAutofit/>
          </a:bodyPr>
          <a:lstStyle/>
          <a:p>
            <a:pPr marL="342900" indent="-342900" algn="l" fontAlgn="auto">
              <a:lnSpc>
                <a:spcPct val="130000"/>
              </a:lnSpc>
              <a:buFont typeface="Arial" panose="020B0604020202020204" pitchFamily="34" charset="0"/>
              <a:buChar char="•"/>
            </a:pPr>
            <a:r>
              <a:rPr lang="zh-CN" altLang="en-US" sz="2200" spc="150" dirty="0">
                <a:solidFill>
                  <a:schemeClr val="tx1">
                    <a:lumMod val="85000"/>
                    <a:lumOff val="15000"/>
                  </a:schemeClr>
                </a:solidFill>
                <a:ea typeface="微软雅黑" panose="020B0503020204020204" charset="-122"/>
                <a:sym typeface="+mn-ea"/>
              </a:rPr>
              <a:t>主动交代本人应当受到党纪处分的问题；</a:t>
            </a:r>
            <a:endParaRPr lang="zh-CN" altLang="en-US" sz="2200" spc="150" dirty="0">
              <a:solidFill>
                <a:schemeClr val="tx1">
                  <a:lumMod val="85000"/>
                  <a:lumOff val="15000"/>
                </a:schemeClr>
              </a:solidFill>
              <a:ea typeface="微软雅黑" panose="020B0503020204020204" charset="-122"/>
              <a:sym typeface="+mn-ea"/>
            </a:endParaRPr>
          </a:p>
          <a:p>
            <a:pPr marL="342900" indent="-342900" algn="l" fontAlgn="auto">
              <a:lnSpc>
                <a:spcPct val="130000"/>
              </a:lnSpc>
              <a:buFont typeface="Arial" panose="020B0604020202020204" pitchFamily="34" charset="0"/>
              <a:buChar char="•"/>
            </a:pPr>
            <a:r>
              <a:rPr lang="zh-CN" altLang="en-US" sz="2200" spc="150" dirty="0">
                <a:solidFill>
                  <a:schemeClr val="tx1">
                    <a:lumMod val="85000"/>
                    <a:lumOff val="15000"/>
                  </a:schemeClr>
                </a:solidFill>
                <a:ea typeface="微软雅黑" panose="020B0503020204020204" charset="-122"/>
                <a:sym typeface="+mn-ea"/>
              </a:rPr>
              <a:t>在组织谈话函询、初步核实、立案审查过程中，能够配合核实审查工作，如实说明本人违法违纪事实；</a:t>
            </a:r>
            <a:endParaRPr lang="zh-CN" altLang="en-US" sz="2200" spc="150" dirty="0">
              <a:solidFill>
                <a:schemeClr val="tx1">
                  <a:lumMod val="85000"/>
                  <a:lumOff val="15000"/>
                </a:schemeClr>
              </a:solidFill>
              <a:ea typeface="微软雅黑" panose="020B0503020204020204" charset="-122"/>
              <a:sym typeface="+mn-ea"/>
            </a:endParaRPr>
          </a:p>
          <a:p>
            <a:pPr marL="342900" indent="-342900" algn="l" fontAlgn="auto">
              <a:lnSpc>
                <a:spcPct val="130000"/>
              </a:lnSpc>
              <a:buFont typeface="Arial" panose="020B0604020202020204" pitchFamily="34" charset="0"/>
              <a:buChar char="•"/>
            </a:pPr>
            <a:r>
              <a:rPr lang="zh-CN" altLang="en-US" sz="2200" spc="150" dirty="0">
                <a:solidFill>
                  <a:schemeClr val="tx1">
                    <a:lumMod val="85000"/>
                    <a:lumOff val="15000"/>
                  </a:schemeClr>
                </a:solidFill>
                <a:ea typeface="微软雅黑" panose="020B0503020204020204" charset="-122"/>
                <a:sym typeface="+mn-ea"/>
              </a:rPr>
              <a:t>检举同案人或者其他应当受到党纪处分或者法律追究的问题，经查证属实，或者有其他立功表现；</a:t>
            </a:r>
            <a:endParaRPr lang="zh-CN" altLang="en-US" sz="2200" spc="150" dirty="0">
              <a:solidFill>
                <a:schemeClr val="tx1">
                  <a:lumMod val="85000"/>
                  <a:lumOff val="15000"/>
                </a:schemeClr>
              </a:solidFill>
              <a:ea typeface="微软雅黑" panose="020B0503020204020204" charset="-122"/>
              <a:sym typeface="+mn-ea"/>
            </a:endParaRPr>
          </a:p>
          <a:p>
            <a:pPr marL="342900" indent="-342900" algn="l" fontAlgn="auto">
              <a:lnSpc>
                <a:spcPct val="130000"/>
              </a:lnSpc>
              <a:buFont typeface="Arial" panose="020B0604020202020204" pitchFamily="34" charset="0"/>
              <a:buChar char="•"/>
            </a:pPr>
            <a:r>
              <a:rPr lang="zh-CN" altLang="en-US" sz="2200" spc="150" dirty="0">
                <a:solidFill>
                  <a:schemeClr val="tx1">
                    <a:lumMod val="85000"/>
                    <a:lumOff val="15000"/>
                  </a:schemeClr>
                </a:solidFill>
                <a:ea typeface="微软雅黑" panose="020B0503020204020204" charset="-122"/>
                <a:sym typeface="+mn-ea"/>
              </a:rPr>
              <a:t>主动挽回损失、消除不良影响或者有效阻止危害结果发生；</a:t>
            </a:r>
            <a:endParaRPr lang="zh-CN" altLang="en-US" sz="2200" spc="150" dirty="0">
              <a:solidFill>
                <a:schemeClr val="tx1">
                  <a:lumMod val="85000"/>
                  <a:lumOff val="15000"/>
                </a:schemeClr>
              </a:solidFill>
              <a:ea typeface="微软雅黑" panose="020B0503020204020204" charset="-122"/>
              <a:sym typeface="+mn-ea"/>
            </a:endParaRPr>
          </a:p>
          <a:p>
            <a:pPr marL="342900" indent="-342900" algn="l" fontAlgn="auto">
              <a:lnSpc>
                <a:spcPct val="130000"/>
              </a:lnSpc>
              <a:buFont typeface="Arial" panose="020B0604020202020204" pitchFamily="34" charset="0"/>
              <a:buChar char="•"/>
            </a:pPr>
            <a:r>
              <a:rPr lang="zh-CN" altLang="en-US" sz="2200" spc="150" dirty="0">
                <a:solidFill>
                  <a:schemeClr val="tx1">
                    <a:lumMod val="85000"/>
                    <a:lumOff val="15000"/>
                  </a:schemeClr>
                </a:solidFill>
                <a:ea typeface="微软雅黑" panose="020B0503020204020204" charset="-122"/>
                <a:sym typeface="+mn-ea"/>
              </a:rPr>
              <a:t>主动上交或者退赔违纪所得；</a:t>
            </a:r>
            <a:endParaRPr lang="zh-CN" altLang="en-US" sz="2200" spc="150" dirty="0">
              <a:solidFill>
                <a:schemeClr val="tx1">
                  <a:lumMod val="85000"/>
                  <a:lumOff val="15000"/>
                </a:schemeClr>
              </a:solidFill>
              <a:ea typeface="微软雅黑" panose="020B0503020204020204" charset="-122"/>
              <a:sym typeface="+mn-ea"/>
            </a:endParaRPr>
          </a:p>
          <a:p>
            <a:pPr marL="342900" indent="-342900" algn="l" fontAlgn="auto">
              <a:lnSpc>
                <a:spcPct val="130000"/>
              </a:lnSpc>
              <a:buFont typeface="Arial" panose="020B0604020202020204" pitchFamily="34" charset="0"/>
              <a:buChar char="•"/>
            </a:pPr>
            <a:r>
              <a:rPr lang="zh-CN" altLang="en-US" sz="2200" spc="150" dirty="0">
                <a:solidFill>
                  <a:schemeClr val="tx1">
                    <a:lumMod val="85000"/>
                    <a:lumOff val="15000"/>
                  </a:schemeClr>
                </a:solidFill>
                <a:ea typeface="微软雅黑" panose="020B0503020204020204" charset="-122"/>
                <a:sym typeface="+mn-ea"/>
              </a:rPr>
              <a:t>党内法规规定的其他从轻或者减轻处分情形。</a:t>
            </a:r>
            <a:endParaRPr lang="zh-CN" altLang="en-US" sz="2200" spc="150" dirty="0">
              <a:solidFill>
                <a:schemeClr val="tx1">
                  <a:lumMod val="85000"/>
                  <a:lumOff val="15000"/>
                </a:schemeClr>
              </a:solidFill>
              <a:ea typeface="微软雅黑" panose="020B0503020204020204" charset="-122"/>
              <a:sym typeface="+mn-ea"/>
            </a:endParaRPr>
          </a:p>
        </p:txBody>
      </p:sp>
      <p:pic>
        <p:nvPicPr>
          <p:cNvPr id="3" name="图片 2" descr="1252000d78ceca10a52e~noop"/>
          <p:cNvPicPr>
            <a:picLocks noChangeAspect="1"/>
          </p:cNvPicPr>
          <p:nvPr/>
        </p:nvPicPr>
        <p:blipFill>
          <a:blip r:embed="rId3"/>
          <a:stretch>
            <a:fillRect/>
          </a:stretch>
        </p:blipFill>
        <p:spPr>
          <a:xfrm>
            <a:off x="7052945" y="2026285"/>
            <a:ext cx="4810125" cy="2991485"/>
          </a:xfrm>
          <a:prstGeom prst="rect">
            <a:avLst/>
          </a:prstGeom>
        </p:spPr>
      </p:pic>
      <p:sp>
        <p:nvSpPr>
          <p:cNvPr id="17" name="标题 16"/>
          <p:cNvSpPr>
            <a:spLocks noGrp="1"/>
          </p:cNvSpPr>
          <p:nvPr>
            <p:custDataLst>
              <p:tags r:id="rId4"/>
            </p:custDataLst>
          </p:nvPr>
        </p:nvSpPr>
        <p:spPr>
          <a:xfrm>
            <a:off x="189865" y="191770"/>
            <a:ext cx="5821045" cy="705485"/>
          </a:xfrm>
          <a:prstGeom prst="rect">
            <a:avLst/>
          </a:prstGeom>
        </p:spPr>
        <p:txBody>
          <a:bodyPr vert="horz" wrap="square" lIns="90170" tIns="46990" rIns="90170" bIns="46990" rtlCol="0" anchor="ctr"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algn="l"/>
            <a:r>
              <a:rPr lang="zh-CN" altLang="en-US" sz="3200"/>
              <a:t>从轻或者减轻处分的情形是：</a:t>
            </a:r>
            <a:endParaRPr lang="zh-CN" altLang="en-US" sz="3200"/>
          </a:p>
        </p:txBody>
      </p:sp>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a:xfrm>
            <a:off x="189865" y="191770"/>
            <a:ext cx="5821045" cy="705485"/>
          </a:xfrm>
        </p:spPr>
        <p:txBody>
          <a:bodyPr/>
          <a:lstStyle/>
          <a:p>
            <a:pPr algn="l"/>
            <a:r>
              <a:rPr lang="zh-CN" altLang="en-US" sz="3200"/>
              <a:t>从重或者加重处分的情形是：</a:t>
            </a:r>
            <a:endParaRPr lang="zh-CN" altLang="en-US" sz="3200"/>
          </a:p>
        </p:txBody>
      </p:sp>
      <p:pic>
        <p:nvPicPr>
          <p:cNvPr id="9" name="图片 8" descr="C:/Users/lenovo/Desktop/屏幕截图 2024-04-10 171235.png屏幕截图 2024-04-10 171235"/>
          <p:cNvPicPr>
            <a:picLocks noChangeAspect="1"/>
          </p:cNvPicPr>
          <p:nvPr>
            <p:custDataLst>
              <p:tags r:id="rId2"/>
            </p:custDataLst>
          </p:nvPr>
        </p:nvPicPr>
        <p:blipFill>
          <a:blip r:embed="rId3"/>
          <a:srcRect l="21807" r="21807"/>
          <a:stretch>
            <a:fillRect/>
          </a:stretch>
        </p:blipFill>
        <p:spPr>
          <a:xfrm>
            <a:off x="5716905" y="0"/>
            <a:ext cx="6483350" cy="6856095"/>
          </a:xfrm>
          <a:custGeom>
            <a:avLst/>
            <a:gdLst/>
            <a:ahLst/>
            <a:cxnLst>
              <a:cxn ang="3">
                <a:pos x="hc" y="t"/>
              </a:cxn>
              <a:cxn ang="cd2">
                <a:pos x="l" y="vc"/>
              </a:cxn>
              <a:cxn ang="cd4">
                <a:pos x="hc" y="b"/>
              </a:cxn>
              <a:cxn ang="0">
                <a:pos x="r" y="vc"/>
              </a:cxn>
            </a:cxnLst>
            <a:rect l="l" t="t" r="r" b="b"/>
            <a:pathLst>
              <a:path w="10211" h="10797">
                <a:moveTo>
                  <a:pt x="2699" y="0"/>
                </a:moveTo>
                <a:lnTo>
                  <a:pt x="10211" y="0"/>
                </a:lnTo>
                <a:lnTo>
                  <a:pt x="10211" y="10797"/>
                </a:lnTo>
                <a:lnTo>
                  <a:pt x="0" y="10797"/>
                </a:lnTo>
                <a:lnTo>
                  <a:pt x="2699" y="0"/>
                </a:lnTo>
                <a:close/>
              </a:path>
            </a:pathLst>
          </a:custGeom>
        </p:spPr>
      </p:pic>
      <p:sp>
        <p:nvSpPr>
          <p:cNvPr id="12" name="平行四边形 11"/>
          <p:cNvSpPr/>
          <p:nvPr>
            <p:custDataLst>
              <p:tags r:id="rId4"/>
            </p:custDataLst>
          </p:nvPr>
        </p:nvSpPr>
        <p:spPr>
          <a:xfrm>
            <a:off x="5838825" y="0"/>
            <a:ext cx="1727200" cy="5556885"/>
          </a:xfrm>
          <a:prstGeom prst="parallelogram">
            <a:avLst>
              <a:gd name="adj" fmla="val 84115"/>
            </a:avLst>
          </a:prstGeom>
          <a:gradFill>
            <a:gsLst>
              <a:gs pos="30000">
                <a:schemeClr val="accent1">
                  <a:lumMod val="60000"/>
                  <a:lumOff val="40000"/>
                  <a:alpha val="100000"/>
                </a:schemeClr>
              </a:gs>
              <a:gs pos="100000">
                <a:schemeClr val="accent1">
                  <a:lumMod val="60000"/>
                  <a:lumOff val="40000"/>
                  <a:alpha val="10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平行四边形 13"/>
          <p:cNvSpPr/>
          <p:nvPr>
            <p:custDataLst>
              <p:tags r:id="rId5"/>
            </p:custDataLst>
          </p:nvPr>
        </p:nvSpPr>
        <p:spPr>
          <a:xfrm>
            <a:off x="5634990" y="2507615"/>
            <a:ext cx="1377950" cy="4348480"/>
          </a:xfrm>
          <a:prstGeom prst="parallelogram">
            <a:avLst>
              <a:gd name="adj" fmla="val 82610"/>
            </a:avLst>
          </a:prstGeom>
          <a:gradFill>
            <a:gsLst>
              <a:gs pos="30000">
                <a:schemeClr val="accent6">
                  <a:lumMod val="60000"/>
                  <a:lumOff val="40000"/>
                  <a:alpha val="100000"/>
                </a:schemeClr>
              </a:gs>
              <a:gs pos="100000">
                <a:schemeClr val="accent6">
                  <a:lumMod val="60000"/>
                  <a:lumOff val="40000"/>
                  <a:alpha val="6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custDataLst>
              <p:tags r:id="rId6"/>
            </p:custDataLst>
          </p:nvPr>
        </p:nvSpPr>
        <p:spPr>
          <a:xfrm>
            <a:off x="1326515" y="1304925"/>
            <a:ext cx="4018280" cy="401955"/>
          </a:xfrm>
          <a:prstGeom prst="rect">
            <a:avLst/>
          </a:prstGeom>
          <a:noFill/>
        </p:spPr>
        <p:txBody>
          <a:bodyPr wrap="square" lIns="0" tIns="0" rIns="0" bIns="0" rtlCol="0" anchor="b">
            <a:noAutofit/>
          </a:bodyPr>
          <a:lstStyle/>
          <a:p>
            <a:pPr>
              <a:spcBef>
                <a:spcPct val="0"/>
              </a:spcBef>
              <a:spcAft>
                <a:spcPct val="0"/>
              </a:spcAft>
            </a:pPr>
            <a:r>
              <a:rPr lang="zh-CN" altLang="en-US" sz="2200" b="1">
                <a:solidFill>
                  <a:schemeClr val="accent1"/>
                </a:solidFill>
                <a:latin typeface="+mn-ea"/>
                <a:cs typeface="+mn-ea"/>
              </a:rPr>
              <a:t>强迫、唆使他人违纪</a:t>
            </a:r>
            <a:endParaRPr lang="zh-CN" altLang="en-US" sz="2200" b="1">
              <a:solidFill>
                <a:schemeClr val="accent1"/>
              </a:solidFill>
              <a:latin typeface="+mn-ea"/>
              <a:cs typeface="+mn-ea"/>
            </a:endParaRPr>
          </a:p>
        </p:txBody>
      </p:sp>
      <p:sp>
        <p:nvSpPr>
          <p:cNvPr id="4" name="椭圆 3"/>
          <p:cNvSpPr/>
          <p:nvPr>
            <p:custDataLst>
              <p:tags r:id="rId7"/>
            </p:custDataLst>
          </p:nvPr>
        </p:nvSpPr>
        <p:spPr>
          <a:xfrm>
            <a:off x="654685" y="1248805"/>
            <a:ext cx="513711" cy="513711"/>
          </a:xfrm>
          <a:prstGeom prst="ellipse">
            <a:avLst/>
          </a:prstGeom>
          <a:solidFill>
            <a:schemeClr val="accent1"/>
          </a:solidFill>
          <a:effectLst>
            <a:outerShdw blurRad="101600" dist="38100" algn="l" rotWithShape="0">
              <a:schemeClr val="accent1">
                <a:alpha val="40000"/>
              </a:schemeClr>
            </a:outerShdw>
          </a:effectLst>
        </p:spPr>
        <p:txBody>
          <a:bodyPr wrap="none" lIns="0" tIns="0" rIns="0" bIns="0" rtlCol="0" anchor="ctr" anchorCtr="0">
            <a:noAutofit/>
          </a:bodyPr>
          <a:lstStyle/>
          <a:p>
            <a:pPr algn="ctr">
              <a:spcBef>
                <a:spcPct val="0"/>
              </a:spcBef>
              <a:spcAft>
                <a:spcPct val="0"/>
              </a:spcAft>
            </a:pPr>
            <a:r>
              <a:rPr lang="en-US" altLang="zh-CN" sz="1600" b="1">
                <a:solidFill>
                  <a:schemeClr val="lt1">
                    <a:lumMod val="100000"/>
                  </a:schemeClr>
                </a:solidFill>
                <a:latin typeface="+mn-ea"/>
                <a:cs typeface="+mn-ea"/>
              </a:rPr>
              <a:t>01</a:t>
            </a:r>
            <a:endParaRPr lang="zh-CN" altLang="en-US" sz="1600" b="1">
              <a:solidFill>
                <a:schemeClr val="lt1">
                  <a:lumMod val="100000"/>
                </a:schemeClr>
              </a:solidFill>
              <a:latin typeface="+mn-ea"/>
              <a:cs typeface="+mn-ea"/>
            </a:endParaRPr>
          </a:p>
        </p:txBody>
      </p:sp>
      <p:sp>
        <p:nvSpPr>
          <p:cNvPr id="7" name="椭圆 6"/>
          <p:cNvSpPr/>
          <p:nvPr>
            <p:custDataLst>
              <p:tags r:id="rId8"/>
            </p:custDataLst>
          </p:nvPr>
        </p:nvSpPr>
        <p:spPr>
          <a:xfrm>
            <a:off x="654685" y="4553739"/>
            <a:ext cx="513711" cy="513711"/>
          </a:xfrm>
          <a:prstGeom prst="ellipse">
            <a:avLst/>
          </a:prstGeom>
          <a:solidFill>
            <a:schemeClr val="accent1"/>
          </a:solidFill>
          <a:effectLst>
            <a:outerShdw blurRad="101600" dist="38100" algn="l" rotWithShape="0">
              <a:schemeClr val="accent1">
                <a:alpha val="40000"/>
              </a:schemeClr>
            </a:outerShdw>
          </a:effectLst>
        </p:spPr>
        <p:txBody>
          <a:bodyPr wrap="none" lIns="0" tIns="0" rIns="0" bIns="0" rtlCol="0" anchor="ctr" anchorCtr="0">
            <a:noAutofit/>
          </a:bodyPr>
          <a:lstStyle/>
          <a:p>
            <a:pPr algn="ctr">
              <a:spcBef>
                <a:spcPct val="0"/>
              </a:spcBef>
              <a:spcAft>
                <a:spcPct val="0"/>
              </a:spcAft>
            </a:pPr>
            <a:r>
              <a:rPr lang="en-US" altLang="zh-CN" sz="1600" b="1">
                <a:solidFill>
                  <a:schemeClr val="lt1">
                    <a:lumMod val="100000"/>
                  </a:schemeClr>
                </a:solidFill>
                <a:latin typeface="+mn-ea"/>
                <a:cs typeface="+mn-ea"/>
              </a:rPr>
              <a:t>04</a:t>
            </a:r>
            <a:endParaRPr lang="zh-CN" altLang="en-US" sz="1600" b="1">
              <a:solidFill>
                <a:schemeClr val="lt1">
                  <a:lumMod val="100000"/>
                </a:schemeClr>
              </a:solidFill>
              <a:latin typeface="+mn-ea"/>
              <a:cs typeface="+mn-ea"/>
            </a:endParaRPr>
          </a:p>
        </p:txBody>
      </p:sp>
      <p:sp>
        <p:nvSpPr>
          <p:cNvPr id="16" name="矩形 15"/>
          <p:cNvSpPr/>
          <p:nvPr>
            <p:custDataLst>
              <p:tags r:id="rId9"/>
            </p:custDataLst>
          </p:nvPr>
        </p:nvSpPr>
        <p:spPr>
          <a:xfrm>
            <a:off x="1326286" y="3281541"/>
            <a:ext cx="4018461" cy="672871"/>
          </a:xfrm>
          <a:prstGeom prst="rect">
            <a:avLst/>
          </a:prstGeom>
          <a:noFill/>
        </p:spPr>
        <p:txBody>
          <a:bodyPr wrap="square" lIns="0" tIns="0" rIns="0" bIns="0" rtlCol="0" anchor="b">
            <a:noAutofit/>
          </a:bodyPr>
          <a:lstStyle/>
          <a:p>
            <a:pPr>
              <a:spcBef>
                <a:spcPct val="0"/>
              </a:spcBef>
              <a:spcAft>
                <a:spcPct val="0"/>
              </a:spcAft>
            </a:pPr>
            <a:r>
              <a:rPr lang="zh-CN" altLang="en-US" sz="2200" b="1">
                <a:solidFill>
                  <a:schemeClr val="accent1"/>
                </a:solidFill>
                <a:latin typeface="+mn-ea"/>
                <a:cs typeface="+mn-ea"/>
              </a:rPr>
              <a:t>违纪受处分后又因故意违纪应当受到党纪处分</a:t>
            </a:r>
            <a:endParaRPr lang="zh-CN" altLang="en-US" sz="2200" b="1">
              <a:solidFill>
                <a:schemeClr val="accent1"/>
              </a:solidFill>
              <a:latin typeface="+mn-ea"/>
              <a:cs typeface="+mn-ea"/>
            </a:endParaRPr>
          </a:p>
        </p:txBody>
      </p:sp>
      <p:sp>
        <p:nvSpPr>
          <p:cNvPr id="19" name="椭圆 18"/>
          <p:cNvSpPr/>
          <p:nvPr>
            <p:custDataLst>
              <p:tags r:id="rId10"/>
            </p:custDataLst>
          </p:nvPr>
        </p:nvSpPr>
        <p:spPr>
          <a:xfrm>
            <a:off x="654685" y="2252512"/>
            <a:ext cx="513711" cy="513711"/>
          </a:xfrm>
          <a:prstGeom prst="ellipse">
            <a:avLst/>
          </a:prstGeom>
          <a:solidFill>
            <a:schemeClr val="accent1"/>
          </a:solidFill>
          <a:effectLst>
            <a:outerShdw blurRad="101600" dist="38100" algn="l" rotWithShape="0">
              <a:schemeClr val="accent1">
                <a:alpha val="40000"/>
              </a:schemeClr>
            </a:outerShdw>
          </a:effectLst>
        </p:spPr>
        <p:txBody>
          <a:bodyPr wrap="none" lIns="0" tIns="0" rIns="0" bIns="0" rtlCol="0" anchor="ctr" anchorCtr="0">
            <a:noAutofit/>
          </a:bodyPr>
          <a:lstStyle/>
          <a:p>
            <a:pPr algn="ctr">
              <a:spcBef>
                <a:spcPct val="0"/>
              </a:spcBef>
              <a:spcAft>
                <a:spcPct val="0"/>
              </a:spcAft>
            </a:pPr>
            <a:r>
              <a:rPr lang="en-US" altLang="zh-CN" sz="1600" b="1">
                <a:solidFill>
                  <a:schemeClr val="lt1">
                    <a:lumMod val="100000"/>
                  </a:schemeClr>
                </a:solidFill>
                <a:latin typeface="+mn-ea"/>
                <a:cs typeface="+mn-ea"/>
              </a:rPr>
              <a:t>02</a:t>
            </a:r>
            <a:endParaRPr lang="zh-CN" altLang="en-US" sz="1600" b="1">
              <a:solidFill>
                <a:schemeClr val="lt1">
                  <a:lumMod val="100000"/>
                </a:schemeClr>
              </a:solidFill>
              <a:latin typeface="+mn-ea"/>
              <a:cs typeface="+mn-ea"/>
            </a:endParaRPr>
          </a:p>
        </p:txBody>
      </p:sp>
      <p:sp>
        <p:nvSpPr>
          <p:cNvPr id="21" name="矩形 20"/>
          <p:cNvSpPr/>
          <p:nvPr>
            <p:custDataLst>
              <p:tags r:id="rId11"/>
            </p:custDataLst>
          </p:nvPr>
        </p:nvSpPr>
        <p:spPr>
          <a:xfrm>
            <a:off x="1326515" y="2309495"/>
            <a:ext cx="4018280" cy="388620"/>
          </a:xfrm>
          <a:prstGeom prst="rect">
            <a:avLst/>
          </a:prstGeom>
          <a:noFill/>
        </p:spPr>
        <p:txBody>
          <a:bodyPr wrap="square" lIns="0" tIns="0" rIns="0" bIns="0" rtlCol="0" anchor="b">
            <a:noAutofit/>
          </a:bodyPr>
          <a:lstStyle/>
          <a:p>
            <a:pPr>
              <a:spcBef>
                <a:spcPct val="0"/>
              </a:spcBef>
              <a:spcAft>
                <a:spcPct val="0"/>
              </a:spcAft>
            </a:pPr>
            <a:r>
              <a:rPr lang="zh-CN" altLang="en-US" sz="2200" b="1">
                <a:solidFill>
                  <a:schemeClr val="accent1"/>
                </a:solidFill>
                <a:latin typeface="+mn-ea"/>
                <a:cs typeface="+mn-ea"/>
              </a:rPr>
              <a:t>拒不上交或者退赔违纪所得</a:t>
            </a:r>
            <a:endParaRPr lang="zh-CN" altLang="en-US" sz="2200" b="1">
              <a:solidFill>
                <a:schemeClr val="accent1"/>
              </a:solidFill>
              <a:latin typeface="+mn-ea"/>
              <a:cs typeface="+mn-ea"/>
            </a:endParaRPr>
          </a:p>
        </p:txBody>
      </p:sp>
      <p:sp>
        <p:nvSpPr>
          <p:cNvPr id="5" name="椭圆 4"/>
          <p:cNvSpPr/>
          <p:nvPr>
            <p:custDataLst>
              <p:tags r:id="rId12"/>
            </p:custDataLst>
          </p:nvPr>
        </p:nvSpPr>
        <p:spPr>
          <a:xfrm>
            <a:off x="654685" y="5557039"/>
            <a:ext cx="513711" cy="513711"/>
          </a:xfrm>
          <a:prstGeom prst="ellipse">
            <a:avLst/>
          </a:prstGeom>
          <a:solidFill>
            <a:schemeClr val="accent1"/>
          </a:solidFill>
          <a:effectLst>
            <a:outerShdw blurRad="101600" dist="38100" algn="l" rotWithShape="0">
              <a:schemeClr val="accent1">
                <a:alpha val="40000"/>
              </a:schemeClr>
            </a:outerShdw>
          </a:effectLst>
        </p:spPr>
        <p:txBody>
          <a:bodyPr wrap="none" lIns="0" tIns="0" rIns="0" bIns="0" rtlCol="0" anchor="ctr" anchorCtr="0">
            <a:noAutofit/>
          </a:bodyPr>
          <a:p>
            <a:pPr algn="ctr">
              <a:spcBef>
                <a:spcPct val="0"/>
              </a:spcBef>
              <a:spcAft>
                <a:spcPct val="0"/>
              </a:spcAft>
            </a:pPr>
            <a:r>
              <a:rPr lang="en-US" altLang="zh-CN" sz="1600" b="1">
                <a:solidFill>
                  <a:schemeClr val="lt1">
                    <a:lumMod val="100000"/>
                  </a:schemeClr>
                </a:solidFill>
                <a:latin typeface="+mn-ea"/>
                <a:cs typeface="+mn-ea"/>
              </a:rPr>
              <a:t>05</a:t>
            </a:r>
            <a:endParaRPr lang="zh-CN" altLang="en-US" sz="1600" b="1">
              <a:solidFill>
                <a:schemeClr val="lt1">
                  <a:lumMod val="100000"/>
                </a:schemeClr>
              </a:solidFill>
              <a:latin typeface="+mn-ea"/>
              <a:cs typeface="+mn-ea"/>
            </a:endParaRPr>
          </a:p>
        </p:txBody>
      </p:sp>
      <p:sp>
        <p:nvSpPr>
          <p:cNvPr id="6" name="椭圆 5"/>
          <p:cNvSpPr/>
          <p:nvPr>
            <p:custDataLst>
              <p:tags r:id="rId13"/>
            </p:custDataLst>
          </p:nvPr>
        </p:nvSpPr>
        <p:spPr>
          <a:xfrm>
            <a:off x="654685" y="3403119"/>
            <a:ext cx="513711" cy="513711"/>
          </a:xfrm>
          <a:prstGeom prst="ellipse">
            <a:avLst/>
          </a:prstGeom>
          <a:solidFill>
            <a:schemeClr val="accent1"/>
          </a:solidFill>
          <a:effectLst>
            <a:outerShdw blurRad="101600" dist="38100" algn="l" rotWithShape="0">
              <a:schemeClr val="accent1">
                <a:alpha val="40000"/>
              </a:schemeClr>
            </a:outerShdw>
          </a:effectLst>
        </p:spPr>
        <p:txBody>
          <a:bodyPr wrap="none" lIns="0" tIns="0" rIns="0" bIns="0" rtlCol="0" anchor="ctr" anchorCtr="0">
            <a:noAutofit/>
          </a:bodyPr>
          <a:lstStyle/>
          <a:p>
            <a:pPr algn="ctr">
              <a:spcBef>
                <a:spcPct val="0"/>
              </a:spcBef>
              <a:spcAft>
                <a:spcPct val="0"/>
              </a:spcAft>
            </a:pPr>
            <a:r>
              <a:rPr lang="en-US" altLang="zh-CN" sz="1600" b="1">
                <a:solidFill>
                  <a:schemeClr val="lt1">
                    <a:lumMod val="100000"/>
                  </a:schemeClr>
                </a:solidFill>
                <a:latin typeface="+mn-ea"/>
                <a:cs typeface="+mn-ea"/>
              </a:rPr>
              <a:t>03</a:t>
            </a:r>
            <a:endParaRPr lang="zh-CN" altLang="en-US" sz="1600" b="1">
              <a:solidFill>
                <a:schemeClr val="lt1">
                  <a:lumMod val="100000"/>
                </a:schemeClr>
              </a:solidFill>
              <a:latin typeface="+mn-ea"/>
              <a:cs typeface="+mn-ea"/>
            </a:endParaRPr>
          </a:p>
        </p:txBody>
      </p:sp>
      <p:sp>
        <p:nvSpPr>
          <p:cNvPr id="10" name="矩形 9"/>
          <p:cNvSpPr/>
          <p:nvPr>
            <p:custDataLst>
              <p:tags r:id="rId14"/>
            </p:custDataLst>
          </p:nvPr>
        </p:nvSpPr>
        <p:spPr>
          <a:xfrm>
            <a:off x="1326286" y="4608056"/>
            <a:ext cx="4018461" cy="672871"/>
          </a:xfrm>
          <a:prstGeom prst="rect">
            <a:avLst/>
          </a:prstGeom>
          <a:noFill/>
        </p:spPr>
        <p:txBody>
          <a:bodyPr wrap="square" lIns="0" tIns="0" rIns="0" bIns="0" rtlCol="0" anchor="b">
            <a:noAutofit/>
          </a:bodyPr>
          <a:p>
            <a:pPr>
              <a:spcBef>
                <a:spcPct val="0"/>
              </a:spcBef>
              <a:spcAft>
                <a:spcPct val="0"/>
              </a:spcAft>
            </a:pPr>
            <a:r>
              <a:rPr lang="zh-CN" altLang="en-US" sz="2000" b="1">
                <a:solidFill>
                  <a:schemeClr val="accent1"/>
                </a:solidFill>
                <a:latin typeface="+mn-ea"/>
                <a:cs typeface="+mn-ea"/>
              </a:rPr>
              <a:t>违纪受处分后，又被发现其受处分前没有交代的其他应当受到党纪处分的问题</a:t>
            </a:r>
            <a:endParaRPr lang="zh-CN" altLang="en-US" sz="2000" b="1">
              <a:solidFill>
                <a:schemeClr val="accent1"/>
              </a:solidFill>
              <a:latin typeface="+mn-ea"/>
              <a:cs typeface="+mn-ea"/>
            </a:endParaRPr>
          </a:p>
        </p:txBody>
      </p:sp>
      <p:sp>
        <p:nvSpPr>
          <p:cNvPr id="13" name="矩形 12"/>
          <p:cNvSpPr/>
          <p:nvPr>
            <p:custDataLst>
              <p:tags r:id="rId15"/>
            </p:custDataLst>
          </p:nvPr>
        </p:nvSpPr>
        <p:spPr>
          <a:xfrm>
            <a:off x="1326286" y="5561826"/>
            <a:ext cx="4018461" cy="672871"/>
          </a:xfrm>
          <a:prstGeom prst="rect">
            <a:avLst/>
          </a:prstGeom>
          <a:noFill/>
        </p:spPr>
        <p:txBody>
          <a:bodyPr wrap="square" lIns="0" tIns="0" rIns="0" bIns="0" rtlCol="0" anchor="b">
            <a:noAutofit/>
          </a:bodyPr>
          <a:p>
            <a:pPr>
              <a:spcBef>
                <a:spcPct val="0"/>
              </a:spcBef>
              <a:spcAft>
                <a:spcPct val="0"/>
              </a:spcAft>
            </a:pPr>
            <a:r>
              <a:rPr lang="zh-CN" altLang="en-US" sz="2000" b="1">
                <a:solidFill>
                  <a:schemeClr val="accent1"/>
                </a:solidFill>
                <a:latin typeface="+mn-ea"/>
                <a:cs typeface="+mn-ea"/>
              </a:rPr>
              <a:t>党内法规规定的其他从重或者加重处分情形</a:t>
            </a:r>
            <a:endParaRPr lang="zh-CN" altLang="en-US" sz="2000" b="1">
              <a:solidFill>
                <a:schemeClr val="accent1"/>
              </a:solidFill>
              <a:latin typeface="+mn-ea"/>
              <a:cs typeface="+mn-ea"/>
            </a:endParaRPr>
          </a:p>
        </p:txBody>
      </p:sp>
    </p:spTree>
    <p:custDataLst>
      <p:tags r:id="rId16"/>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114675" y="271145"/>
            <a:ext cx="3218180" cy="1708785"/>
          </a:xfrm>
          <a:prstGeom prst="rect">
            <a:avLst/>
          </a:prstGeom>
          <a:noFill/>
        </p:spPr>
        <p:txBody>
          <a:bodyPr wrap="square" lIns="0" rtlCol="0" anchor="ctr" anchorCtr="0">
            <a:noAutofit/>
          </a:bodyPr>
          <a:p>
            <a:pPr algn="ctr">
              <a:lnSpc>
                <a:spcPct val="120000"/>
              </a:lnSpc>
            </a:pPr>
            <a:r>
              <a:rPr lang="zh-CN" altLang="en-US" sz="6000" b="1" spc="600" dirty="0">
                <a:solidFill>
                  <a:schemeClr val="accent1"/>
                </a:solidFill>
                <a:uFillTx/>
                <a:latin typeface="Arial" panose="020B0604020202020204" pitchFamily="34" charset="0"/>
                <a:ea typeface="汉仪旗黑-85S" panose="00020600040101010101" pitchFamily="18" charset="-122"/>
                <a:sym typeface="Arial" panose="020B0604020202020204" pitchFamily="34" charset="0"/>
              </a:rPr>
              <a:t>目</a:t>
            </a:r>
            <a:r>
              <a:rPr lang="en-US" altLang="zh-CN" sz="6000" b="1" spc="600" dirty="0">
                <a:solidFill>
                  <a:schemeClr val="accent1"/>
                </a:solidFill>
                <a:uFillTx/>
                <a:latin typeface="Arial" panose="020B0604020202020204" pitchFamily="34" charset="0"/>
                <a:ea typeface="汉仪旗黑-85S" panose="00020600040101010101" pitchFamily="18" charset="-122"/>
                <a:sym typeface="Arial" panose="020B0604020202020204" pitchFamily="34" charset="0"/>
              </a:rPr>
              <a:t>  </a:t>
            </a:r>
            <a:r>
              <a:rPr lang="zh-CN" altLang="en-US" sz="6000" b="1" spc="600" dirty="0">
                <a:solidFill>
                  <a:schemeClr val="accent1"/>
                </a:solidFill>
                <a:uFillTx/>
                <a:latin typeface="Arial" panose="020B0604020202020204" pitchFamily="34" charset="0"/>
                <a:ea typeface="汉仪旗黑-85S" panose="00020600040101010101" pitchFamily="18" charset="-122"/>
                <a:sym typeface="Arial" panose="020B0604020202020204" pitchFamily="34" charset="0"/>
              </a:rPr>
              <a:t>录</a:t>
            </a:r>
            <a:endParaRPr lang="zh-CN" altLang="en-US" sz="6000" b="1" spc="600" dirty="0">
              <a:solidFill>
                <a:schemeClr val="accent1"/>
              </a:solidFill>
              <a:uFillTx/>
              <a:latin typeface="Arial" panose="020B0604020202020204" pitchFamily="34" charset="0"/>
              <a:ea typeface="汉仪旗黑-85S" panose="00020600040101010101" pitchFamily="18" charset="-122"/>
              <a:sym typeface="Arial" panose="020B0604020202020204" pitchFamily="34" charset="0"/>
            </a:endParaRPr>
          </a:p>
        </p:txBody>
      </p:sp>
      <p:cxnSp>
        <p:nvCxnSpPr>
          <p:cNvPr id="9" name="Straight Connector 7"/>
          <p:cNvCxnSpPr/>
          <p:nvPr>
            <p:custDataLst>
              <p:tags r:id="rId2"/>
            </p:custDataLst>
          </p:nvPr>
        </p:nvCxnSpPr>
        <p:spPr>
          <a:xfrm>
            <a:off x="2156488" y="2797359"/>
            <a:ext cx="0" cy="681990"/>
          </a:xfrm>
          <a:prstGeom prst="line">
            <a:avLst/>
          </a:prstGeom>
          <a:ln w="25400">
            <a:solidFill>
              <a:schemeClr val="dk1"/>
            </a:solidFill>
          </a:ln>
        </p:spPr>
        <p:style>
          <a:lnRef idx="1">
            <a:schemeClr val="accent1"/>
          </a:lnRef>
          <a:fillRef idx="0">
            <a:schemeClr val="accent1"/>
          </a:fillRef>
          <a:effectRef idx="0">
            <a:schemeClr val="accent1"/>
          </a:effectRef>
          <a:fontRef idx="minor">
            <a:schemeClr val="tx1"/>
          </a:fontRef>
        </p:style>
      </p:cxnSp>
      <p:sp>
        <p:nvSpPr>
          <p:cNvPr id="10" name="Shape 22"/>
          <p:cNvSpPr/>
          <p:nvPr>
            <p:custDataLst>
              <p:tags r:id="rId3"/>
            </p:custDataLst>
          </p:nvPr>
        </p:nvSpPr>
        <p:spPr>
          <a:xfrm>
            <a:off x="1964718" y="2250624"/>
            <a:ext cx="386715" cy="386715"/>
          </a:xfrm>
          <a:prstGeom prst="rect">
            <a:avLst/>
          </a:prstGeom>
          <a:solidFill>
            <a:schemeClr val="dk1"/>
          </a:solidFill>
          <a:ln w="9525">
            <a:noFill/>
            <a:miter lim="400000"/>
          </a:ln>
        </p:spPr>
        <p:txBody>
          <a:bodyPr wrap="square" lIns="45719" rIns="45719" anchor="ctr" anchorCtr="0">
            <a:normAutofit/>
          </a:bodyPr>
          <a:p>
            <a:pPr algn="ctr">
              <a:lnSpc>
                <a:spcPct val="100000"/>
              </a:lnSpc>
            </a:pPr>
            <a:r>
              <a:rPr lang="en-US" altLang="zh-CN" sz="1600" b="1" dirty="0">
                <a:solidFill>
                  <a:schemeClr val="lt1"/>
                </a:solidFill>
                <a:latin typeface="Arial" panose="020B0604020202020204" pitchFamily="34" charset="0"/>
                <a:ea typeface="微软雅黑" panose="020B0503020204020204" charset="-122"/>
                <a:sym typeface="Arial" panose="020B0604020202020204" pitchFamily="34" charset="0"/>
              </a:rPr>
              <a:t>1</a:t>
            </a:r>
            <a:endParaRPr lang="en-US" altLang="zh-CN" sz="1600" b="1" dirty="0">
              <a:solidFill>
                <a:schemeClr val="lt1"/>
              </a:solidFill>
              <a:uFillTx/>
              <a:latin typeface="Arial" panose="020B0604020202020204" pitchFamily="34" charset="0"/>
              <a:ea typeface="微软雅黑" panose="020B0503020204020204" charset="-122"/>
              <a:sym typeface="Arial" panose="020B0604020202020204" pitchFamily="34" charset="0"/>
            </a:endParaRPr>
          </a:p>
        </p:txBody>
      </p:sp>
      <p:sp>
        <p:nvSpPr>
          <p:cNvPr id="11" name="Rectangle 7"/>
          <p:cNvSpPr/>
          <p:nvPr>
            <p:custDataLst>
              <p:tags r:id="rId4"/>
            </p:custDataLst>
          </p:nvPr>
        </p:nvSpPr>
        <p:spPr>
          <a:xfrm>
            <a:off x="2421255" y="2797175"/>
            <a:ext cx="5184775" cy="75184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l">
              <a:lnSpc>
                <a:spcPct val="100000"/>
              </a:lnSpc>
              <a:buClrTx/>
              <a:buSzTx/>
              <a:buFontTx/>
            </a:pPr>
            <a:r>
              <a:rPr lang="zh-CN" altLang="en-US" sz="4000" b="1" spc="200" dirty="0">
                <a:solidFill>
                  <a:schemeClr val="dk1"/>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《条例》修订历程</a:t>
            </a:r>
            <a:endParaRPr lang="zh-CN" altLang="en-US" sz="4000" b="1" spc="200" dirty="0">
              <a:solidFill>
                <a:schemeClr val="dk1"/>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cxnSp>
        <p:nvCxnSpPr>
          <p:cNvPr id="23" name="Straight Connector 7"/>
          <p:cNvCxnSpPr/>
          <p:nvPr>
            <p:custDataLst>
              <p:tags r:id="rId5"/>
            </p:custDataLst>
          </p:nvPr>
        </p:nvCxnSpPr>
        <p:spPr>
          <a:xfrm>
            <a:off x="2156488" y="4366444"/>
            <a:ext cx="0" cy="681990"/>
          </a:xfrm>
          <a:prstGeom prst="line">
            <a:avLst/>
          </a:prstGeom>
          <a:ln w="25400">
            <a:solidFill>
              <a:schemeClr val="dk1"/>
            </a:solidFill>
          </a:ln>
        </p:spPr>
        <p:style>
          <a:lnRef idx="1">
            <a:schemeClr val="accent1"/>
          </a:lnRef>
          <a:fillRef idx="0">
            <a:schemeClr val="accent1"/>
          </a:fillRef>
          <a:effectRef idx="0">
            <a:schemeClr val="accent1"/>
          </a:effectRef>
          <a:fontRef idx="minor">
            <a:schemeClr val="tx1"/>
          </a:fontRef>
        </p:style>
      </p:cxnSp>
      <p:sp>
        <p:nvSpPr>
          <p:cNvPr id="24" name="Shape 22"/>
          <p:cNvSpPr/>
          <p:nvPr>
            <p:custDataLst>
              <p:tags r:id="rId6"/>
            </p:custDataLst>
          </p:nvPr>
        </p:nvSpPr>
        <p:spPr>
          <a:xfrm>
            <a:off x="1964718" y="3819709"/>
            <a:ext cx="386715" cy="386715"/>
          </a:xfrm>
          <a:prstGeom prst="rect">
            <a:avLst/>
          </a:prstGeom>
          <a:solidFill>
            <a:schemeClr val="dk1"/>
          </a:solidFill>
          <a:ln w="9525">
            <a:noFill/>
            <a:miter lim="400000"/>
          </a:ln>
        </p:spPr>
        <p:txBody>
          <a:bodyPr wrap="square" lIns="45719" rIns="45719" anchor="ctr" anchorCtr="0">
            <a:normAutofit/>
          </a:bodyPr>
          <a:p>
            <a:pPr algn="ctr">
              <a:lnSpc>
                <a:spcPct val="100000"/>
              </a:lnSpc>
            </a:pPr>
            <a:r>
              <a:rPr lang="en-US" altLang="zh-CN" sz="1600" b="1" dirty="0">
                <a:solidFill>
                  <a:schemeClr val="lt1"/>
                </a:solidFill>
                <a:latin typeface="Arial" panose="020B0604020202020204" pitchFamily="34" charset="0"/>
                <a:ea typeface="微软雅黑" panose="020B0503020204020204" charset="-122"/>
                <a:sym typeface="Arial" panose="020B0604020202020204" pitchFamily="34" charset="0"/>
              </a:rPr>
              <a:t>2</a:t>
            </a:r>
            <a:endParaRPr lang="en-US" altLang="zh-CN" sz="1600" b="1" dirty="0">
              <a:solidFill>
                <a:schemeClr val="lt1"/>
              </a:solidFill>
              <a:uFillTx/>
              <a:latin typeface="Arial" panose="020B0604020202020204" pitchFamily="34" charset="0"/>
              <a:ea typeface="微软雅黑" panose="020B0503020204020204" charset="-122"/>
              <a:sym typeface="Arial" panose="020B0604020202020204" pitchFamily="34" charset="0"/>
            </a:endParaRPr>
          </a:p>
        </p:txBody>
      </p:sp>
      <p:sp>
        <p:nvSpPr>
          <p:cNvPr id="25" name="Rectangle 7"/>
          <p:cNvSpPr/>
          <p:nvPr>
            <p:custDataLst>
              <p:tags r:id="rId7"/>
            </p:custDataLst>
          </p:nvPr>
        </p:nvSpPr>
        <p:spPr>
          <a:xfrm>
            <a:off x="2421255" y="4366260"/>
            <a:ext cx="5184775" cy="7835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l">
              <a:lnSpc>
                <a:spcPct val="100000"/>
              </a:lnSpc>
              <a:buClrTx/>
              <a:buSzTx/>
              <a:buFontTx/>
            </a:pPr>
            <a:r>
              <a:rPr lang="zh-CN" altLang="en-US" sz="4000" b="1" spc="200" dirty="0">
                <a:solidFill>
                  <a:schemeClr val="dk1"/>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《条例》内容</a:t>
            </a:r>
            <a:endParaRPr lang="zh-CN" altLang="en-US" sz="4000" b="1" spc="200" dirty="0">
              <a:solidFill>
                <a:schemeClr val="dk1"/>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Tree>
    <p:custDataLst>
      <p:tags r:id="rId8"/>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bwMode="auto">
          <a:xfrm>
            <a:off x="8842375" y="4485005"/>
            <a:ext cx="2600325" cy="3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20000"/>
              </a:lnSpc>
              <a:spcBef>
                <a:spcPct val="0"/>
              </a:spcBef>
              <a:buFontTx/>
              <a:buNone/>
            </a:pPr>
            <a:r>
              <a:rPr lang="zh-CN" altLang="en-US" sz="2400" b="1" spc="300">
                <a:solidFill>
                  <a:schemeClr val="accent1"/>
                </a:solidFill>
                <a:latin typeface="Arial" panose="020B0604020202020204" pitchFamily="34" charset="0"/>
                <a:ea typeface="微软雅黑" panose="020B0503020204020204" charset="-122"/>
                <a:cs typeface="+mj-cs"/>
                <a:sym typeface="Arial" panose="020B0604020202020204" pitchFamily="34" charset="0"/>
              </a:rPr>
              <a:t>生活纪律</a:t>
            </a:r>
            <a:endParaRPr lang="zh-CN" altLang="en-US" sz="2400" b="1" spc="300">
              <a:solidFill>
                <a:schemeClr val="accent1"/>
              </a:solidFill>
              <a:latin typeface="Arial" panose="020B0604020202020204" pitchFamily="34" charset="0"/>
              <a:ea typeface="微软雅黑" panose="020B0503020204020204" charset="-122"/>
              <a:cs typeface="+mj-cs"/>
              <a:sym typeface="Arial" panose="020B0604020202020204" pitchFamily="34" charset="0"/>
            </a:endParaRPr>
          </a:p>
        </p:txBody>
      </p:sp>
      <p:cxnSp>
        <p:nvCxnSpPr>
          <p:cNvPr id="25" name="直接连接符 24"/>
          <p:cNvCxnSpPr/>
          <p:nvPr>
            <p:custDataLst>
              <p:tags r:id="rId2"/>
            </p:custDataLst>
          </p:nvPr>
        </p:nvCxnSpPr>
        <p:spPr>
          <a:xfrm>
            <a:off x="8274685" y="4055745"/>
            <a:ext cx="3140710"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8" name="文本框 47"/>
          <p:cNvSpPr txBox="1"/>
          <p:nvPr>
            <p:custDataLst>
              <p:tags r:id="rId3"/>
            </p:custDataLst>
          </p:nvPr>
        </p:nvSpPr>
        <p:spPr bwMode="auto">
          <a:xfrm>
            <a:off x="8842375" y="1668145"/>
            <a:ext cx="2600325" cy="3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20000"/>
              </a:lnSpc>
              <a:spcBef>
                <a:spcPct val="0"/>
              </a:spcBef>
              <a:buFontTx/>
              <a:buNone/>
            </a:pPr>
            <a:r>
              <a:rPr lang="zh-CN" altLang="en-US" sz="2400" b="1" spc="300" dirty="0">
                <a:solidFill>
                  <a:schemeClr val="accent2"/>
                </a:solidFill>
                <a:latin typeface="Arial" panose="020B0604020202020204" pitchFamily="34" charset="0"/>
                <a:ea typeface="微软雅黑" panose="020B0503020204020204" charset="-122"/>
                <a:cs typeface="+mj-cs"/>
                <a:sym typeface="Arial" panose="020B0604020202020204" pitchFamily="34" charset="0"/>
              </a:rPr>
              <a:t>群众纪律</a:t>
            </a:r>
            <a:endParaRPr lang="zh-CN" altLang="en-US" sz="2400" b="1" spc="300" dirty="0">
              <a:solidFill>
                <a:schemeClr val="accent2"/>
              </a:solidFill>
              <a:latin typeface="Arial" panose="020B0604020202020204" pitchFamily="34" charset="0"/>
              <a:ea typeface="微软雅黑" panose="020B0503020204020204" charset="-122"/>
              <a:cs typeface="+mj-cs"/>
              <a:sym typeface="Arial" panose="020B0604020202020204" pitchFamily="34" charset="0"/>
            </a:endParaRPr>
          </a:p>
        </p:txBody>
      </p:sp>
      <p:cxnSp>
        <p:nvCxnSpPr>
          <p:cNvPr id="53" name="直接连接符 52"/>
          <p:cNvCxnSpPr/>
          <p:nvPr>
            <p:custDataLst>
              <p:tags r:id="rId4"/>
            </p:custDataLst>
          </p:nvPr>
        </p:nvCxnSpPr>
        <p:spPr>
          <a:xfrm>
            <a:off x="8274685" y="2667000"/>
            <a:ext cx="3140710"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5"/>
            </p:custDataLst>
          </p:nvPr>
        </p:nvSpPr>
        <p:spPr bwMode="auto">
          <a:xfrm>
            <a:off x="1125855" y="1668145"/>
            <a:ext cx="2600325" cy="3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30000"/>
              </a:lnSpc>
              <a:spcBef>
                <a:spcPct val="0"/>
              </a:spcBef>
              <a:buFontTx/>
              <a:buNone/>
            </a:pPr>
            <a:r>
              <a:rPr lang="zh-CN" altLang="en-US" sz="2400" b="1" spc="300">
                <a:solidFill>
                  <a:schemeClr val="accent1"/>
                </a:solidFill>
                <a:latin typeface="Arial" panose="020B0604020202020204" pitchFamily="34" charset="0"/>
                <a:ea typeface="微软雅黑" panose="020B0503020204020204" charset="-122"/>
                <a:cs typeface="+mj-cs"/>
                <a:sym typeface="Arial" panose="020B0604020202020204" pitchFamily="34" charset="0"/>
              </a:rPr>
              <a:t>政治纪律</a:t>
            </a:r>
            <a:endParaRPr lang="zh-CN" altLang="en-US" sz="2400" b="1" spc="300">
              <a:solidFill>
                <a:schemeClr val="accent1"/>
              </a:solidFill>
              <a:latin typeface="Arial" panose="020B0604020202020204" pitchFamily="34" charset="0"/>
              <a:ea typeface="微软雅黑" panose="020B0503020204020204" charset="-122"/>
              <a:cs typeface="+mj-cs"/>
              <a:sym typeface="Arial" panose="020B0604020202020204" pitchFamily="34" charset="0"/>
            </a:endParaRPr>
          </a:p>
        </p:txBody>
      </p:sp>
      <p:cxnSp>
        <p:nvCxnSpPr>
          <p:cNvPr id="24" name="直接连接符 23"/>
          <p:cNvCxnSpPr/>
          <p:nvPr>
            <p:custDataLst>
              <p:tags r:id="rId6"/>
            </p:custDataLst>
          </p:nvPr>
        </p:nvCxnSpPr>
        <p:spPr>
          <a:xfrm>
            <a:off x="608965" y="2667635"/>
            <a:ext cx="3275330"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5" name="文本框 44"/>
          <p:cNvSpPr txBox="1"/>
          <p:nvPr>
            <p:custDataLst>
              <p:tags r:id="rId7"/>
            </p:custDataLst>
          </p:nvPr>
        </p:nvSpPr>
        <p:spPr bwMode="auto">
          <a:xfrm>
            <a:off x="1125855" y="4432935"/>
            <a:ext cx="26003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30000"/>
              </a:lnSpc>
              <a:spcBef>
                <a:spcPct val="0"/>
              </a:spcBef>
              <a:buFontTx/>
              <a:buNone/>
            </a:pPr>
            <a:r>
              <a:rPr lang="zh-CN" altLang="en-US" sz="2400" b="1" spc="300">
                <a:solidFill>
                  <a:schemeClr val="accent1"/>
                </a:solidFill>
                <a:latin typeface="Arial" panose="020B0604020202020204" pitchFamily="34" charset="0"/>
                <a:ea typeface="微软雅黑" panose="020B0503020204020204" charset="-122"/>
                <a:cs typeface="+mj-cs"/>
                <a:sym typeface="Arial" panose="020B0604020202020204" pitchFamily="34" charset="0"/>
              </a:rPr>
              <a:t>廉洁纪律</a:t>
            </a:r>
            <a:endParaRPr lang="zh-CN" altLang="en-US" sz="2400" b="1" spc="300">
              <a:solidFill>
                <a:schemeClr val="accent1"/>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13" name="文本框 12"/>
          <p:cNvSpPr txBox="1"/>
          <p:nvPr>
            <p:custDataLst>
              <p:tags r:id="rId8"/>
            </p:custDataLst>
          </p:nvPr>
        </p:nvSpPr>
        <p:spPr bwMode="auto">
          <a:xfrm>
            <a:off x="8842375" y="3141345"/>
            <a:ext cx="2600325" cy="394335"/>
          </a:xfrm>
          <a:prstGeom prst="rect">
            <a:avLst/>
          </a:prstGeom>
          <a:noFill/>
          <a:ln>
            <a:noFill/>
          </a:ln>
        </p:spPr>
        <p:txBody>
          <a:bodyPr wrap="square" lIns="90000" tIns="46800" rIns="90000" bIns="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20000"/>
              </a:lnSpc>
              <a:spcBef>
                <a:spcPct val="0"/>
              </a:spcBef>
              <a:buFontTx/>
              <a:buNone/>
            </a:pPr>
            <a:r>
              <a:rPr lang="zh-CN" altLang="en-US" sz="2400" b="1" spc="300">
                <a:solidFill>
                  <a:schemeClr val="accent3"/>
                </a:solidFill>
                <a:latin typeface="Arial" panose="020B0604020202020204" pitchFamily="34" charset="0"/>
                <a:ea typeface="微软雅黑" panose="020B0503020204020204" charset="-122"/>
                <a:cs typeface="+mj-cs"/>
                <a:sym typeface="Arial" panose="020B0604020202020204" pitchFamily="34" charset="0"/>
              </a:rPr>
              <a:t>工作纪律</a:t>
            </a:r>
            <a:endParaRPr lang="zh-CN" altLang="en-US" sz="2400" b="1" spc="300">
              <a:solidFill>
                <a:schemeClr val="accent3"/>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16" name="文本框 15"/>
          <p:cNvSpPr txBox="1"/>
          <p:nvPr>
            <p:custDataLst>
              <p:tags r:id="rId9"/>
            </p:custDataLst>
          </p:nvPr>
        </p:nvSpPr>
        <p:spPr bwMode="auto">
          <a:xfrm>
            <a:off x="1125855" y="3164840"/>
            <a:ext cx="2600325" cy="3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30000"/>
              </a:lnSpc>
              <a:spcBef>
                <a:spcPct val="0"/>
              </a:spcBef>
              <a:buFontTx/>
              <a:buNone/>
            </a:pPr>
            <a:r>
              <a:rPr lang="zh-CN" altLang="en-US" sz="2400" b="1" spc="300">
                <a:solidFill>
                  <a:schemeClr val="accent3"/>
                </a:solidFill>
                <a:latin typeface="Arial" panose="020B0604020202020204" pitchFamily="34" charset="0"/>
                <a:ea typeface="微软雅黑" panose="020B0503020204020204" charset="-122"/>
                <a:cs typeface="+mj-cs"/>
                <a:sym typeface="Arial" panose="020B0604020202020204" pitchFamily="34" charset="0"/>
              </a:rPr>
              <a:t>组织纪律</a:t>
            </a:r>
            <a:endParaRPr lang="zh-CN" altLang="en-US" sz="2400" b="1" spc="300">
              <a:solidFill>
                <a:schemeClr val="accent3"/>
              </a:solidFill>
              <a:latin typeface="Arial" panose="020B0604020202020204" pitchFamily="34" charset="0"/>
              <a:ea typeface="微软雅黑" panose="020B0503020204020204" charset="-122"/>
              <a:cs typeface="+mj-cs"/>
              <a:sym typeface="Arial" panose="020B0604020202020204" pitchFamily="34" charset="0"/>
            </a:endParaRPr>
          </a:p>
        </p:txBody>
      </p:sp>
      <p:cxnSp>
        <p:nvCxnSpPr>
          <p:cNvPr id="50" name="直接连接符 49"/>
          <p:cNvCxnSpPr/>
          <p:nvPr>
            <p:custDataLst>
              <p:tags r:id="rId10"/>
            </p:custDataLst>
          </p:nvPr>
        </p:nvCxnSpPr>
        <p:spPr>
          <a:xfrm>
            <a:off x="608965" y="4056380"/>
            <a:ext cx="3275330"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52" name="任意多边形 5"/>
          <p:cNvSpPr/>
          <p:nvPr>
            <p:custDataLst>
              <p:tags r:id="rId11"/>
            </p:custDataLst>
          </p:nvPr>
        </p:nvSpPr>
        <p:spPr bwMode="auto">
          <a:xfrm rot="10108533">
            <a:off x="4456430" y="1561465"/>
            <a:ext cx="1631315" cy="817245"/>
          </a:xfrm>
          <a:custGeom>
            <a:avLst/>
            <a:gdLst>
              <a:gd name="T0" fmla="*/ 91 w 260"/>
              <a:gd name="T1" fmla="*/ 20 h 144"/>
              <a:gd name="T2" fmla="*/ 91 w 260"/>
              <a:gd name="T3" fmla="*/ 20 h 144"/>
              <a:gd name="T4" fmla="*/ 65 w 260"/>
              <a:gd name="T5" fmla="*/ 14 h 144"/>
              <a:gd name="T6" fmla="*/ 0 w 260"/>
              <a:gd name="T7" fmla="*/ 79 h 144"/>
              <a:gd name="T8" fmla="*/ 65 w 260"/>
              <a:gd name="T9" fmla="*/ 144 h 144"/>
              <a:gd name="T10" fmla="*/ 260 w 260"/>
              <a:gd name="T11" fmla="*/ 0 h 144"/>
              <a:gd name="T12" fmla="*/ 91 w 260"/>
              <a:gd name="T13" fmla="*/ 20 h 144"/>
            </a:gdLst>
            <a:ahLst/>
            <a:cxnLst>
              <a:cxn ang="0">
                <a:pos x="T0" y="T1"/>
              </a:cxn>
              <a:cxn ang="0">
                <a:pos x="T2" y="T3"/>
              </a:cxn>
              <a:cxn ang="0">
                <a:pos x="T4" y="T5"/>
              </a:cxn>
              <a:cxn ang="0">
                <a:pos x="T6" y="T7"/>
              </a:cxn>
              <a:cxn ang="0">
                <a:pos x="T8" y="T9"/>
              </a:cxn>
              <a:cxn ang="0">
                <a:pos x="T10" y="T11"/>
              </a:cxn>
              <a:cxn ang="0">
                <a:pos x="T12" y="T13"/>
              </a:cxn>
            </a:cxnLst>
            <a:rect l="0" t="0" r="r" b="b"/>
            <a:pathLst>
              <a:path w="260" h="144">
                <a:moveTo>
                  <a:pt x="91" y="20"/>
                </a:moveTo>
                <a:cubicBezTo>
                  <a:pt x="91" y="20"/>
                  <a:pt x="91" y="20"/>
                  <a:pt x="91" y="20"/>
                </a:cubicBezTo>
                <a:cubicBezTo>
                  <a:pt x="83" y="16"/>
                  <a:pt x="74" y="14"/>
                  <a:pt x="65" y="14"/>
                </a:cubicBezTo>
                <a:cubicBezTo>
                  <a:pt x="29" y="14"/>
                  <a:pt x="0" y="44"/>
                  <a:pt x="0" y="79"/>
                </a:cubicBezTo>
                <a:cubicBezTo>
                  <a:pt x="0" y="115"/>
                  <a:pt x="29" y="144"/>
                  <a:pt x="65" y="144"/>
                </a:cubicBezTo>
                <a:cubicBezTo>
                  <a:pt x="157" y="144"/>
                  <a:pt x="234" y="83"/>
                  <a:pt x="260" y="0"/>
                </a:cubicBezTo>
                <a:cubicBezTo>
                  <a:pt x="226" y="42"/>
                  <a:pt x="168" y="56"/>
                  <a:pt x="91" y="20"/>
                </a:cubicBezTo>
              </a:path>
            </a:pathLst>
          </a:custGeom>
          <a:solidFill>
            <a:schemeClr val="accent1"/>
          </a:solidFill>
          <a:ln>
            <a:noFill/>
          </a:ln>
        </p:spPr>
        <p:txBody>
          <a:bodyPr vert="horz" wrap="square" lIns="91440" tIns="45720" rIns="91440" bIns="45720" numCol="1" anchor="t" anchorCtr="0" compatLnSpc="1"/>
          <a:lstStyle/>
          <a:p>
            <a:pPr>
              <a:lnSpc>
                <a:spcPct val="120000"/>
              </a:lnSpc>
            </a:pPr>
            <a:endParaRPr lang="zh-CN" altLang="en-US" dirty="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54" name="任意多边形 5"/>
          <p:cNvSpPr/>
          <p:nvPr>
            <p:custDataLst>
              <p:tags r:id="rId12"/>
            </p:custDataLst>
          </p:nvPr>
        </p:nvSpPr>
        <p:spPr bwMode="auto">
          <a:xfrm rot="13708533">
            <a:off x="6084570" y="1659890"/>
            <a:ext cx="1631315" cy="817245"/>
          </a:xfrm>
          <a:custGeom>
            <a:avLst/>
            <a:gdLst>
              <a:gd name="T0" fmla="*/ 91 w 260"/>
              <a:gd name="T1" fmla="*/ 20 h 144"/>
              <a:gd name="T2" fmla="*/ 91 w 260"/>
              <a:gd name="T3" fmla="*/ 20 h 144"/>
              <a:gd name="T4" fmla="*/ 65 w 260"/>
              <a:gd name="T5" fmla="*/ 14 h 144"/>
              <a:gd name="T6" fmla="*/ 0 w 260"/>
              <a:gd name="T7" fmla="*/ 79 h 144"/>
              <a:gd name="T8" fmla="*/ 65 w 260"/>
              <a:gd name="T9" fmla="*/ 144 h 144"/>
              <a:gd name="T10" fmla="*/ 260 w 260"/>
              <a:gd name="T11" fmla="*/ 0 h 144"/>
              <a:gd name="T12" fmla="*/ 91 w 260"/>
              <a:gd name="T13" fmla="*/ 20 h 144"/>
            </a:gdLst>
            <a:ahLst/>
            <a:cxnLst>
              <a:cxn ang="0">
                <a:pos x="T0" y="T1"/>
              </a:cxn>
              <a:cxn ang="0">
                <a:pos x="T2" y="T3"/>
              </a:cxn>
              <a:cxn ang="0">
                <a:pos x="T4" y="T5"/>
              </a:cxn>
              <a:cxn ang="0">
                <a:pos x="T6" y="T7"/>
              </a:cxn>
              <a:cxn ang="0">
                <a:pos x="T8" y="T9"/>
              </a:cxn>
              <a:cxn ang="0">
                <a:pos x="T10" y="T11"/>
              </a:cxn>
              <a:cxn ang="0">
                <a:pos x="T12" y="T13"/>
              </a:cxn>
            </a:cxnLst>
            <a:rect l="0" t="0" r="r" b="b"/>
            <a:pathLst>
              <a:path w="260" h="144">
                <a:moveTo>
                  <a:pt x="91" y="20"/>
                </a:moveTo>
                <a:cubicBezTo>
                  <a:pt x="91" y="20"/>
                  <a:pt x="91" y="20"/>
                  <a:pt x="91" y="20"/>
                </a:cubicBezTo>
                <a:cubicBezTo>
                  <a:pt x="83" y="16"/>
                  <a:pt x="74" y="14"/>
                  <a:pt x="65" y="14"/>
                </a:cubicBezTo>
                <a:cubicBezTo>
                  <a:pt x="29" y="14"/>
                  <a:pt x="0" y="44"/>
                  <a:pt x="0" y="79"/>
                </a:cubicBezTo>
                <a:cubicBezTo>
                  <a:pt x="0" y="115"/>
                  <a:pt x="29" y="144"/>
                  <a:pt x="65" y="144"/>
                </a:cubicBezTo>
                <a:cubicBezTo>
                  <a:pt x="157" y="144"/>
                  <a:pt x="234" y="83"/>
                  <a:pt x="260" y="0"/>
                </a:cubicBezTo>
                <a:cubicBezTo>
                  <a:pt x="226" y="42"/>
                  <a:pt x="168" y="56"/>
                  <a:pt x="91" y="20"/>
                </a:cubicBezTo>
              </a:path>
            </a:pathLst>
          </a:custGeom>
          <a:solidFill>
            <a:schemeClr val="accent2"/>
          </a:solidFill>
          <a:ln>
            <a:noFill/>
          </a:ln>
        </p:spPr>
        <p:txBody>
          <a:bodyPr vert="horz" wrap="square" lIns="91440" tIns="45720" rIns="91440" bIns="45720" numCol="1" anchor="t" anchorCtr="0" compatLnSpc="1"/>
          <a:lstStyle/>
          <a:p>
            <a:pPr>
              <a:lnSpc>
                <a:spcPct val="120000"/>
              </a:lnSpc>
            </a:pPr>
            <a:endParaRPr lang="zh-CN" altLang="en-US" dirty="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55" name="任意多边形 5"/>
          <p:cNvSpPr/>
          <p:nvPr>
            <p:custDataLst>
              <p:tags r:id="rId13"/>
            </p:custDataLst>
          </p:nvPr>
        </p:nvSpPr>
        <p:spPr bwMode="auto">
          <a:xfrm rot="17308533">
            <a:off x="6812915" y="3119120"/>
            <a:ext cx="1631315" cy="817245"/>
          </a:xfrm>
          <a:custGeom>
            <a:avLst/>
            <a:gdLst>
              <a:gd name="T0" fmla="*/ 91 w 260"/>
              <a:gd name="T1" fmla="*/ 20 h 144"/>
              <a:gd name="T2" fmla="*/ 91 w 260"/>
              <a:gd name="T3" fmla="*/ 20 h 144"/>
              <a:gd name="T4" fmla="*/ 65 w 260"/>
              <a:gd name="T5" fmla="*/ 14 h 144"/>
              <a:gd name="T6" fmla="*/ 0 w 260"/>
              <a:gd name="T7" fmla="*/ 79 h 144"/>
              <a:gd name="T8" fmla="*/ 65 w 260"/>
              <a:gd name="T9" fmla="*/ 144 h 144"/>
              <a:gd name="T10" fmla="*/ 260 w 260"/>
              <a:gd name="T11" fmla="*/ 0 h 144"/>
              <a:gd name="T12" fmla="*/ 91 w 260"/>
              <a:gd name="T13" fmla="*/ 20 h 144"/>
            </a:gdLst>
            <a:ahLst/>
            <a:cxnLst>
              <a:cxn ang="0">
                <a:pos x="T0" y="T1"/>
              </a:cxn>
              <a:cxn ang="0">
                <a:pos x="T2" y="T3"/>
              </a:cxn>
              <a:cxn ang="0">
                <a:pos x="T4" y="T5"/>
              </a:cxn>
              <a:cxn ang="0">
                <a:pos x="T6" y="T7"/>
              </a:cxn>
              <a:cxn ang="0">
                <a:pos x="T8" y="T9"/>
              </a:cxn>
              <a:cxn ang="0">
                <a:pos x="T10" y="T11"/>
              </a:cxn>
              <a:cxn ang="0">
                <a:pos x="T12" y="T13"/>
              </a:cxn>
            </a:cxnLst>
            <a:rect l="0" t="0" r="r" b="b"/>
            <a:pathLst>
              <a:path w="260" h="144">
                <a:moveTo>
                  <a:pt x="91" y="20"/>
                </a:moveTo>
                <a:cubicBezTo>
                  <a:pt x="91" y="20"/>
                  <a:pt x="91" y="20"/>
                  <a:pt x="91" y="20"/>
                </a:cubicBezTo>
                <a:cubicBezTo>
                  <a:pt x="83" y="16"/>
                  <a:pt x="74" y="14"/>
                  <a:pt x="65" y="14"/>
                </a:cubicBezTo>
                <a:cubicBezTo>
                  <a:pt x="29" y="14"/>
                  <a:pt x="0" y="44"/>
                  <a:pt x="0" y="79"/>
                </a:cubicBezTo>
                <a:cubicBezTo>
                  <a:pt x="0" y="115"/>
                  <a:pt x="29" y="144"/>
                  <a:pt x="65" y="144"/>
                </a:cubicBezTo>
                <a:cubicBezTo>
                  <a:pt x="157" y="144"/>
                  <a:pt x="234" y="83"/>
                  <a:pt x="260" y="0"/>
                </a:cubicBezTo>
                <a:cubicBezTo>
                  <a:pt x="226" y="42"/>
                  <a:pt x="168" y="56"/>
                  <a:pt x="91" y="20"/>
                </a:cubicBezTo>
              </a:path>
            </a:pathLst>
          </a:custGeom>
          <a:solidFill>
            <a:schemeClr val="accent3"/>
          </a:solidFill>
          <a:ln>
            <a:noFill/>
          </a:ln>
        </p:spPr>
        <p:txBody>
          <a:bodyPr vert="horz" wrap="square" lIns="91440" tIns="45720" rIns="91440" bIns="45720" numCol="1" anchor="t" anchorCtr="0" compatLnSpc="1"/>
          <a:lstStyle/>
          <a:p>
            <a:pPr>
              <a:lnSpc>
                <a:spcPct val="120000"/>
              </a:lnSpc>
            </a:pPr>
            <a:endParaRPr lang="zh-CN" altLang="en-US" dirty="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56" name="任意多边形 5"/>
          <p:cNvSpPr/>
          <p:nvPr>
            <p:custDataLst>
              <p:tags r:id="rId14"/>
            </p:custDataLst>
          </p:nvPr>
        </p:nvSpPr>
        <p:spPr bwMode="auto">
          <a:xfrm rot="20908533">
            <a:off x="5913120" y="4479925"/>
            <a:ext cx="1631315" cy="817245"/>
          </a:xfrm>
          <a:custGeom>
            <a:avLst/>
            <a:gdLst>
              <a:gd name="T0" fmla="*/ 91 w 260"/>
              <a:gd name="T1" fmla="*/ 20 h 144"/>
              <a:gd name="T2" fmla="*/ 91 w 260"/>
              <a:gd name="T3" fmla="*/ 20 h 144"/>
              <a:gd name="T4" fmla="*/ 65 w 260"/>
              <a:gd name="T5" fmla="*/ 14 h 144"/>
              <a:gd name="T6" fmla="*/ 0 w 260"/>
              <a:gd name="T7" fmla="*/ 79 h 144"/>
              <a:gd name="T8" fmla="*/ 65 w 260"/>
              <a:gd name="T9" fmla="*/ 144 h 144"/>
              <a:gd name="T10" fmla="*/ 260 w 260"/>
              <a:gd name="T11" fmla="*/ 0 h 144"/>
              <a:gd name="T12" fmla="*/ 91 w 260"/>
              <a:gd name="T13" fmla="*/ 20 h 144"/>
            </a:gdLst>
            <a:ahLst/>
            <a:cxnLst>
              <a:cxn ang="0">
                <a:pos x="T0" y="T1"/>
              </a:cxn>
              <a:cxn ang="0">
                <a:pos x="T2" y="T3"/>
              </a:cxn>
              <a:cxn ang="0">
                <a:pos x="T4" y="T5"/>
              </a:cxn>
              <a:cxn ang="0">
                <a:pos x="T6" y="T7"/>
              </a:cxn>
              <a:cxn ang="0">
                <a:pos x="T8" y="T9"/>
              </a:cxn>
              <a:cxn ang="0">
                <a:pos x="T10" y="T11"/>
              </a:cxn>
              <a:cxn ang="0">
                <a:pos x="T12" y="T13"/>
              </a:cxn>
            </a:cxnLst>
            <a:rect l="0" t="0" r="r" b="b"/>
            <a:pathLst>
              <a:path w="260" h="144">
                <a:moveTo>
                  <a:pt x="91" y="20"/>
                </a:moveTo>
                <a:cubicBezTo>
                  <a:pt x="91" y="20"/>
                  <a:pt x="91" y="20"/>
                  <a:pt x="91" y="20"/>
                </a:cubicBezTo>
                <a:cubicBezTo>
                  <a:pt x="83" y="16"/>
                  <a:pt x="74" y="14"/>
                  <a:pt x="65" y="14"/>
                </a:cubicBezTo>
                <a:cubicBezTo>
                  <a:pt x="29" y="14"/>
                  <a:pt x="0" y="44"/>
                  <a:pt x="0" y="79"/>
                </a:cubicBezTo>
                <a:cubicBezTo>
                  <a:pt x="0" y="115"/>
                  <a:pt x="29" y="144"/>
                  <a:pt x="65" y="144"/>
                </a:cubicBezTo>
                <a:cubicBezTo>
                  <a:pt x="157" y="144"/>
                  <a:pt x="234" y="83"/>
                  <a:pt x="260" y="0"/>
                </a:cubicBezTo>
                <a:cubicBezTo>
                  <a:pt x="226" y="42"/>
                  <a:pt x="168" y="56"/>
                  <a:pt x="91" y="20"/>
                </a:cubicBezTo>
              </a:path>
            </a:pathLst>
          </a:custGeom>
          <a:solidFill>
            <a:schemeClr val="accent1"/>
          </a:solidFill>
          <a:ln>
            <a:noFill/>
          </a:ln>
        </p:spPr>
        <p:txBody>
          <a:bodyPr vert="horz" wrap="square" lIns="91440" tIns="45720" rIns="91440" bIns="45720" numCol="1" anchor="t" anchorCtr="0" compatLnSpc="1"/>
          <a:lstStyle/>
          <a:p>
            <a:pPr>
              <a:lnSpc>
                <a:spcPct val="120000"/>
              </a:lnSpc>
            </a:pPr>
            <a:endParaRPr lang="zh-CN" altLang="en-US" dirty="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57" name="任意多边形 5"/>
          <p:cNvSpPr/>
          <p:nvPr>
            <p:custDataLst>
              <p:tags r:id="rId15"/>
            </p:custDataLst>
          </p:nvPr>
        </p:nvSpPr>
        <p:spPr bwMode="auto">
          <a:xfrm rot="2908533">
            <a:off x="4284980" y="4380865"/>
            <a:ext cx="1631315" cy="817245"/>
          </a:xfrm>
          <a:custGeom>
            <a:avLst/>
            <a:gdLst>
              <a:gd name="T0" fmla="*/ 91 w 260"/>
              <a:gd name="T1" fmla="*/ 20 h 144"/>
              <a:gd name="T2" fmla="*/ 91 w 260"/>
              <a:gd name="T3" fmla="*/ 20 h 144"/>
              <a:gd name="T4" fmla="*/ 65 w 260"/>
              <a:gd name="T5" fmla="*/ 14 h 144"/>
              <a:gd name="T6" fmla="*/ 0 w 260"/>
              <a:gd name="T7" fmla="*/ 79 h 144"/>
              <a:gd name="T8" fmla="*/ 65 w 260"/>
              <a:gd name="T9" fmla="*/ 144 h 144"/>
              <a:gd name="T10" fmla="*/ 260 w 260"/>
              <a:gd name="T11" fmla="*/ 0 h 144"/>
              <a:gd name="T12" fmla="*/ 91 w 260"/>
              <a:gd name="T13" fmla="*/ 20 h 144"/>
            </a:gdLst>
            <a:ahLst/>
            <a:cxnLst>
              <a:cxn ang="0">
                <a:pos x="T0" y="T1"/>
              </a:cxn>
              <a:cxn ang="0">
                <a:pos x="T2" y="T3"/>
              </a:cxn>
              <a:cxn ang="0">
                <a:pos x="T4" y="T5"/>
              </a:cxn>
              <a:cxn ang="0">
                <a:pos x="T6" y="T7"/>
              </a:cxn>
              <a:cxn ang="0">
                <a:pos x="T8" y="T9"/>
              </a:cxn>
              <a:cxn ang="0">
                <a:pos x="T10" y="T11"/>
              </a:cxn>
              <a:cxn ang="0">
                <a:pos x="T12" y="T13"/>
              </a:cxn>
            </a:cxnLst>
            <a:rect l="0" t="0" r="r" b="b"/>
            <a:pathLst>
              <a:path w="260" h="144">
                <a:moveTo>
                  <a:pt x="91" y="20"/>
                </a:moveTo>
                <a:cubicBezTo>
                  <a:pt x="91" y="20"/>
                  <a:pt x="91" y="20"/>
                  <a:pt x="91" y="20"/>
                </a:cubicBezTo>
                <a:cubicBezTo>
                  <a:pt x="83" y="16"/>
                  <a:pt x="74" y="14"/>
                  <a:pt x="65" y="14"/>
                </a:cubicBezTo>
                <a:cubicBezTo>
                  <a:pt x="29" y="14"/>
                  <a:pt x="0" y="44"/>
                  <a:pt x="0" y="79"/>
                </a:cubicBezTo>
                <a:cubicBezTo>
                  <a:pt x="0" y="115"/>
                  <a:pt x="29" y="144"/>
                  <a:pt x="65" y="144"/>
                </a:cubicBezTo>
                <a:cubicBezTo>
                  <a:pt x="157" y="144"/>
                  <a:pt x="234" y="83"/>
                  <a:pt x="260" y="0"/>
                </a:cubicBezTo>
                <a:cubicBezTo>
                  <a:pt x="226" y="42"/>
                  <a:pt x="168" y="56"/>
                  <a:pt x="91" y="20"/>
                </a:cubicBezTo>
              </a:path>
            </a:pathLst>
          </a:custGeom>
          <a:solidFill>
            <a:schemeClr val="accent2"/>
          </a:solidFill>
          <a:ln>
            <a:noFill/>
          </a:ln>
        </p:spPr>
        <p:txBody>
          <a:bodyPr vert="horz" wrap="square" lIns="91440" tIns="45720" rIns="91440" bIns="45720" numCol="1" anchor="t" anchorCtr="0" compatLnSpc="1"/>
          <a:lstStyle/>
          <a:p>
            <a:pPr>
              <a:lnSpc>
                <a:spcPct val="120000"/>
              </a:lnSpc>
            </a:pPr>
            <a:endParaRPr lang="zh-CN" altLang="en-US" dirty="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58" name="任意多边形 5"/>
          <p:cNvSpPr/>
          <p:nvPr>
            <p:custDataLst>
              <p:tags r:id="rId16"/>
            </p:custDataLst>
          </p:nvPr>
        </p:nvSpPr>
        <p:spPr bwMode="auto">
          <a:xfrm rot="6508533">
            <a:off x="3556635" y="2921635"/>
            <a:ext cx="1631315" cy="817245"/>
          </a:xfrm>
          <a:custGeom>
            <a:avLst/>
            <a:gdLst>
              <a:gd name="T0" fmla="*/ 91 w 260"/>
              <a:gd name="T1" fmla="*/ 20 h 144"/>
              <a:gd name="T2" fmla="*/ 91 w 260"/>
              <a:gd name="T3" fmla="*/ 20 h 144"/>
              <a:gd name="T4" fmla="*/ 65 w 260"/>
              <a:gd name="T5" fmla="*/ 14 h 144"/>
              <a:gd name="T6" fmla="*/ 0 w 260"/>
              <a:gd name="T7" fmla="*/ 79 h 144"/>
              <a:gd name="T8" fmla="*/ 65 w 260"/>
              <a:gd name="T9" fmla="*/ 144 h 144"/>
              <a:gd name="T10" fmla="*/ 260 w 260"/>
              <a:gd name="T11" fmla="*/ 0 h 144"/>
              <a:gd name="T12" fmla="*/ 91 w 260"/>
              <a:gd name="T13" fmla="*/ 20 h 144"/>
            </a:gdLst>
            <a:ahLst/>
            <a:cxnLst>
              <a:cxn ang="0">
                <a:pos x="T0" y="T1"/>
              </a:cxn>
              <a:cxn ang="0">
                <a:pos x="T2" y="T3"/>
              </a:cxn>
              <a:cxn ang="0">
                <a:pos x="T4" y="T5"/>
              </a:cxn>
              <a:cxn ang="0">
                <a:pos x="T6" y="T7"/>
              </a:cxn>
              <a:cxn ang="0">
                <a:pos x="T8" y="T9"/>
              </a:cxn>
              <a:cxn ang="0">
                <a:pos x="T10" y="T11"/>
              </a:cxn>
              <a:cxn ang="0">
                <a:pos x="T12" y="T13"/>
              </a:cxn>
            </a:cxnLst>
            <a:rect l="0" t="0" r="r" b="b"/>
            <a:pathLst>
              <a:path w="260" h="144">
                <a:moveTo>
                  <a:pt x="91" y="20"/>
                </a:moveTo>
                <a:cubicBezTo>
                  <a:pt x="91" y="20"/>
                  <a:pt x="91" y="20"/>
                  <a:pt x="91" y="20"/>
                </a:cubicBezTo>
                <a:cubicBezTo>
                  <a:pt x="83" y="16"/>
                  <a:pt x="74" y="14"/>
                  <a:pt x="65" y="14"/>
                </a:cubicBezTo>
                <a:cubicBezTo>
                  <a:pt x="29" y="14"/>
                  <a:pt x="0" y="44"/>
                  <a:pt x="0" y="79"/>
                </a:cubicBezTo>
                <a:cubicBezTo>
                  <a:pt x="0" y="115"/>
                  <a:pt x="29" y="144"/>
                  <a:pt x="65" y="144"/>
                </a:cubicBezTo>
                <a:cubicBezTo>
                  <a:pt x="157" y="144"/>
                  <a:pt x="234" y="83"/>
                  <a:pt x="260" y="0"/>
                </a:cubicBezTo>
                <a:cubicBezTo>
                  <a:pt x="226" y="42"/>
                  <a:pt x="168" y="56"/>
                  <a:pt x="91" y="20"/>
                </a:cubicBezTo>
              </a:path>
            </a:pathLst>
          </a:custGeom>
          <a:solidFill>
            <a:schemeClr val="accent3"/>
          </a:solidFill>
          <a:ln>
            <a:noFill/>
          </a:ln>
        </p:spPr>
        <p:txBody>
          <a:bodyPr vert="horz" wrap="square" lIns="91440" tIns="45720" rIns="91440" bIns="45720" numCol="1" anchor="t" anchorCtr="0" compatLnSpc="1"/>
          <a:lstStyle/>
          <a:p>
            <a:pPr>
              <a:lnSpc>
                <a:spcPct val="120000"/>
              </a:lnSpc>
            </a:pPr>
            <a:endParaRPr lang="zh-CN" altLang="en-US" dirty="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66" name="椭圆 65"/>
          <p:cNvSpPr/>
          <p:nvPr>
            <p:custDataLst>
              <p:tags r:id="rId17"/>
            </p:custDataLst>
          </p:nvPr>
        </p:nvSpPr>
        <p:spPr bwMode="auto">
          <a:xfrm>
            <a:off x="5457825" y="1617345"/>
            <a:ext cx="447675" cy="445135"/>
          </a:xfrm>
          <a:prstGeom prst="ellipse">
            <a:avLst/>
          </a:prstGeom>
          <a:solidFill>
            <a:schemeClr val="lt1"/>
          </a:solidFill>
          <a:ln>
            <a:noFill/>
          </a:ln>
        </p:spPr>
        <p:txBody>
          <a:bodyPr vert="horz" wrap="square" lIns="0" tIns="0" rIns="0" bIns="0" numCol="1" anchor="ctr" anchorCtr="0" compatLnSpc="1">
            <a:normAutofit fontScale="67500" lnSpcReduction="20000"/>
          </a:bodyPr>
          <a:lstStyle/>
          <a:p>
            <a:pPr algn="ctr">
              <a:lnSpc>
                <a:spcPct val="140000"/>
              </a:lnSpc>
            </a:pPr>
            <a:endParaRPr lang="en-US" altLang="zh-CN" sz="2400"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67" name="椭圆 66"/>
          <p:cNvSpPr/>
          <p:nvPr>
            <p:custDataLst>
              <p:tags r:id="rId18"/>
            </p:custDataLst>
          </p:nvPr>
        </p:nvSpPr>
        <p:spPr bwMode="auto">
          <a:xfrm>
            <a:off x="7001510" y="2125980"/>
            <a:ext cx="447675" cy="445135"/>
          </a:xfrm>
          <a:prstGeom prst="ellipse">
            <a:avLst/>
          </a:prstGeom>
          <a:solidFill>
            <a:schemeClr val="lt1"/>
          </a:solidFill>
          <a:ln>
            <a:noFill/>
          </a:ln>
        </p:spPr>
        <p:txBody>
          <a:bodyPr vert="horz" wrap="square" lIns="0" tIns="0" rIns="0" bIns="0" numCol="1" anchor="ctr" anchorCtr="0" compatLnSpc="1">
            <a:normAutofit fontScale="67500" lnSpcReduction="20000"/>
          </a:bodyPr>
          <a:lstStyle/>
          <a:p>
            <a:pPr algn="ctr">
              <a:lnSpc>
                <a:spcPct val="140000"/>
              </a:lnSpc>
            </a:pPr>
            <a:endParaRPr lang="en-US" altLang="zh-CN" sz="2400"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68" name="椭圆 67"/>
          <p:cNvSpPr/>
          <p:nvPr>
            <p:custDataLst>
              <p:tags r:id="rId19"/>
            </p:custDataLst>
          </p:nvPr>
        </p:nvSpPr>
        <p:spPr bwMode="auto">
          <a:xfrm>
            <a:off x="7315835" y="3743960"/>
            <a:ext cx="447675" cy="445135"/>
          </a:xfrm>
          <a:prstGeom prst="ellipse">
            <a:avLst/>
          </a:prstGeom>
          <a:solidFill>
            <a:schemeClr val="lt1"/>
          </a:solidFill>
          <a:ln>
            <a:noFill/>
          </a:ln>
        </p:spPr>
        <p:txBody>
          <a:bodyPr vert="horz" wrap="square" lIns="0" tIns="0" rIns="0" bIns="0" numCol="1" anchor="ctr" anchorCtr="0" compatLnSpc="1">
            <a:normAutofit fontScale="67500" lnSpcReduction="20000"/>
          </a:bodyPr>
          <a:lstStyle/>
          <a:p>
            <a:pPr algn="ctr">
              <a:lnSpc>
                <a:spcPct val="140000"/>
              </a:lnSpc>
            </a:pPr>
            <a:endParaRPr lang="en-US" altLang="zh-CN" sz="2400" dirty="0">
              <a:solidFill>
                <a:schemeClr val="accent3"/>
              </a:solidFill>
              <a:latin typeface="Arial" panose="020B0604020202020204" pitchFamily="34" charset="0"/>
              <a:ea typeface="微软雅黑" panose="020B0503020204020204" charset="-122"/>
              <a:sym typeface="Arial" panose="020B0604020202020204" pitchFamily="34" charset="0"/>
            </a:endParaRPr>
          </a:p>
        </p:txBody>
      </p:sp>
      <p:sp>
        <p:nvSpPr>
          <p:cNvPr id="69" name="椭圆 68"/>
          <p:cNvSpPr/>
          <p:nvPr>
            <p:custDataLst>
              <p:tags r:id="rId20"/>
            </p:custDataLst>
          </p:nvPr>
        </p:nvSpPr>
        <p:spPr bwMode="auto">
          <a:xfrm>
            <a:off x="6087745" y="4778375"/>
            <a:ext cx="447675" cy="445135"/>
          </a:xfrm>
          <a:prstGeom prst="ellipse">
            <a:avLst/>
          </a:prstGeom>
          <a:solidFill>
            <a:schemeClr val="lt1"/>
          </a:solidFill>
          <a:ln>
            <a:noFill/>
          </a:ln>
        </p:spPr>
        <p:txBody>
          <a:bodyPr vert="horz" wrap="square" lIns="0" tIns="0" rIns="0" bIns="0" numCol="1" anchor="ctr" anchorCtr="0" compatLnSpc="1">
            <a:normAutofit fontScale="67500" lnSpcReduction="20000"/>
          </a:bodyPr>
          <a:lstStyle/>
          <a:p>
            <a:pPr algn="ctr">
              <a:lnSpc>
                <a:spcPct val="140000"/>
              </a:lnSpc>
            </a:pPr>
            <a:endParaRPr lang="en-US" altLang="zh-CN" sz="2400"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78" name="椭圆 77"/>
          <p:cNvSpPr/>
          <p:nvPr>
            <p:custDataLst>
              <p:tags r:id="rId21"/>
            </p:custDataLst>
          </p:nvPr>
        </p:nvSpPr>
        <p:spPr bwMode="auto">
          <a:xfrm>
            <a:off x="4557395" y="4241165"/>
            <a:ext cx="447675" cy="445135"/>
          </a:xfrm>
          <a:prstGeom prst="ellipse">
            <a:avLst/>
          </a:prstGeom>
          <a:solidFill>
            <a:schemeClr val="lt1"/>
          </a:solidFill>
          <a:ln>
            <a:noFill/>
          </a:ln>
        </p:spPr>
        <p:txBody>
          <a:bodyPr vert="horz" wrap="square" lIns="0" tIns="0" rIns="0" bIns="0" numCol="1" anchor="ctr" anchorCtr="0" compatLnSpc="1">
            <a:normAutofit fontScale="67500" lnSpcReduction="20000"/>
          </a:bodyPr>
          <a:lstStyle/>
          <a:p>
            <a:pPr algn="ctr">
              <a:lnSpc>
                <a:spcPct val="140000"/>
              </a:lnSpc>
            </a:pPr>
            <a:endParaRPr lang="en-US" altLang="zh-CN" sz="2400"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79" name="椭圆 78"/>
          <p:cNvSpPr/>
          <p:nvPr>
            <p:custDataLst>
              <p:tags r:id="rId22"/>
            </p:custDataLst>
          </p:nvPr>
        </p:nvSpPr>
        <p:spPr bwMode="auto">
          <a:xfrm>
            <a:off x="4253865" y="2668270"/>
            <a:ext cx="447675" cy="445135"/>
          </a:xfrm>
          <a:prstGeom prst="ellipse">
            <a:avLst/>
          </a:prstGeom>
          <a:solidFill>
            <a:schemeClr val="lt1"/>
          </a:solidFill>
          <a:ln>
            <a:noFill/>
          </a:ln>
        </p:spPr>
        <p:txBody>
          <a:bodyPr vert="horz" wrap="square" lIns="0" tIns="0" rIns="0" bIns="0" numCol="1" anchor="ctr" anchorCtr="0" compatLnSpc="1">
            <a:normAutofit fontScale="67500" lnSpcReduction="20000"/>
          </a:bodyPr>
          <a:lstStyle/>
          <a:p>
            <a:pPr algn="ctr">
              <a:lnSpc>
                <a:spcPct val="140000"/>
              </a:lnSpc>
            </a:pPr>
            <a:endParaRPr lang="en-US" altLang="zh-CN" sz="2400" dirty="0">
              <a:solidFill>
                <a:schemeClr val="accent3"/>
              </a:solidFill>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custDataLst>
              <p:tags r:id="rId23"/>
            </p:custDataLst>
          </p:nvPr>
        </p:nvSpPr>
        <p:spPr>
          <a:xfrm>
            <a:off x="4921250" y="2956560"/>
            <a:ext cx="2174875" cy="982980"/>
          </a:xfrm>
          <a:prstGeom prst="rect">
            <a:avLst/>
          </a:prstGeom>
          <a:noFill/>
        </p:spPr>
        <p:txBody>
          <a:bodyPr wrap="square" rtlCol="0" anchor="ctr">
            <a:noAutofit/>
          </a:bodyPr>
          <a:lstStyle/>
          <a:p>
            <a:pPr algn="ctr"/>
            <a:r>
              <a:rPr lang="zh-CN" altLang="en-US" sz="3200" b="1" spc="300" dirty="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rPr>
              <a:t>纪律类型</a:t>
            </a:r>
            <a:endParaRPr lang="zh-CN" altLang="en-US" sz="3200" b="1" spc="300" dirty="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custDataLst>
              <p:tags r:id="rId24"/>
            </p:custDataLst>
          </p:nvPr>
        </p:nvSpPr>
        <p:spPr>
          <a:xfrm>
            <a:off x="670560" y="1615440"/>
            <a:ext cx="406400" cy="576580"/>
          </a:xfrm>
          <a:prstGeom prst="rect">
            <a:avLst/>
          </a:prstGeom>
          <a:noFill/>
        </p:spPr>
        <p:txBody>
          <a:bodyPr wrap="square" rtlCol="0">
            <a:normAutofit fontScale="90000"/>
          </a:bodyPr>
          <a:lstStyle/>
          <a:p>
            <a:r>
              <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rPr>
              <a:t>1</a:t>
            </a:r>
            <a:endPar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59" name="文本框 58"/>
          <p:cNvSpPr txBox="1"/>
          <p:nvPr>
            <p:custDataLst>
              <p:tags r:id="rId25"/>
            </p:custDataLst>
          </p:nvPr>
        </p:nvSpPr>
        <p:spPr>
          <a:xfrm>
            <a:off x="670560" y="3103245"/>
            <a:ext cx="406400" cy="576580"/>
          </a:xfrm>
          <a:prstGeom prst="rect">
            <a:avLst/>
          </a:prstGeom>
          <a:noFill/>
        </p:spPr>
        <p:txBody>
          <a:bodyPr wrap="square" rtlCol="0">
            <a:normAutofit fontScale="90000"/>
          </a:bodyPr>
          <a:lstStyle/>
          <a:p>
            <a:r>
              <a:rPr lang="en-US" altLang="zh-CN" sz="3200" b="1" dirty="0">
                <a:solidFill>
                  <a:schemeClr val="accent3"/>
                </a:solidFill>
                <a:latin typeface="Arial" panose="020B0604020202020204" pitchFamily="34" charset="0"/>
                <a:ea typeface="微软雅黑" panose="020B0503020204020204" charset="-122"/>
                <a:sym typeface="Arial" panose="020B0604020202020204" pitchFamily="34" charset="0"/>
              </a:rPr>
              <a:t>2</a:t>
            </a:r>
            <a:endParaRPr lang="en-US" altLang="zh-CN" sz="3200" b="1" dirty="0">
              <a:solidFill>
                <a:schemeClr val="accent3"/>
              </a:solidFill>
              <a:latin typeface="Arial" panose="020B0604020202020204" pitchFamily="34" charset="0"/>
              <a:ea typeface="微软雅黑" panose="020B0503020204020204" charset="-122"/>
              <a:sym typeface="Arial" panose="020B0604020202020204" pitchFamily="34" charset="0"/>
            </a:endParaRPr>
          </a:p>
        </p:txBody>
      </p:sp>
      <p:sp>
        <p:nvSpPr>
          <p:cNvPr id="60" name="文本框 59"/>
          <p:cNvSpPr txBox="1"/>
          <p:nvPr>
            <p:custDataLst>
              <p:tags r:id="rId26"/>
            </p:custDataLst>
          </p:nvPr>
        </p:nvSpPr>
        <p:spPr>
          <a:xfrm>
            <a:off x="670560" y="4432300"/>
            <a:ext cx="406400" cy="576580"/>
          </a:xfrm>
          <a:prstGeom prst="rect">
            <a:avLst/>
          </a:prstGeom>
          <a:noFill/>
        </p:spPr>
        <p:txBody>
          <a:bodyPr wrap="square" rtlCol="0">
            <a:normAutofit fontScale="90000"/>
          </a:bodyPr>
          <a:lstStyle/>
          <a:p>
            <a:r>
              <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rPr>
              <a:t>3</a:t>
            </a:r>
            <a:endPar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61" name="文本框 60"/>
          <p:cNvSpPr txBox="1"/>
          <p:nvPr>
            <p:custDataLst>
              <p:tags r:id="rId27"/>
            </p:custDataLst>
          </p:nvPr>
        </p:nvSpPr>
        <p:spPr>
          <a:xfrm>
            <a:off x="8435975" y="1615440"/>
            <a:ext cx="406400" cy="576580"/>
          </a:xfrm>
          <a:prstGeom prst="rect">
            <a:avLst/>
          </a:prstGeom>
          <a:noFill/>
        </p:spPr>
        <p:txBody>
          <a:bodyPr wrap="square" rtlCol="0">
            <a:normAutofit fontScale="90000"/>
          </a:bodyPr>
          <a:lstStyle/>
          <a:p>
            <a:r>
              <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rPr>
              <a:t>4</a:t>
            </a:r>
            <a:endPar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62" name="文本框 61"/>
          <p:cNvSpPr txBox="1"/>
          <p:nvPr>
            <p:custDataLst>
              <p:tags r:id="rId28"/>
            </p:custDataLst>
          </p:nvPr>
        </p:nvSpPr>
        <p:spPr>
          <a:xfrm>
            <a:off x="8435975" y="3103245"/>
            <a:ext cx="406400" cy="576580"/>
          </a:xfrm>
          <a:prstGeom prst="rect">
            <a:avLst/>
          </a:prstGeom>
          <a:noFill/>
        </p:spPr>
        <p:txBody>
          <a:bodyPr wrap="square" rtlCol="0">
            <a:normAutofit fontScale="90000"/>
          </a:bodyPr>
          <a:lstStyle/>
          <a:p>
            <a:r>
              <a:rPr lang="en-US" altLang="zh-CN" sz="3200" b="1" dirty="0">
                <a:solidFill>
                  <a:schemeClr val="accent3"/>
                </a:solidFill>
                <a:latin typeface="Arial" panose="020B0604020202020204" pitchFamily="34" charset="0"/>
                <a:ea typeface="微软雅黑" panose="020B0503020204020204" charset="-122"/>
                <a:sym typeface="Arial" panose="020B0604020202020204" pitchFamily="34" charset="0"/>
              </a:rPr>
              <a:t>5</a:t>
            </a:r>
            <a:endParaRPr lang="en-US" altLang="zh-CN" sz="3200" b="1" dirty="0">
              <a:solidFill>
                <a:schemeClr val="accent3"/>
              </a:solidFill>
              <a:latin typeface="Arial" panose="020B0604020202020204" pitchFamily="34" charset="0"/>
              <a:ea typeface="微软雅黑" panose="020B0503020204020204" charset="-122"/>
              <a:sym typeface="Arial" panose="020B0604020202020204" pitchFamily="34" charset="0"/>
            </a:endParaRPr>
          </a:p>
        </p:txBody>
      </p:sp>
      <p:sp>
        <p:nvSpPr>
          <p:cNvPr id="71" name="文本框 70"/>
          <p:cNvSpPr txBox="1"/>
          <p:nvPr>
            <p:custDataLst>
              <p:tags r:id="rId29"/>
            </p:custDataLst>
          </p:nvPr>
        </p:nvSpPr>
        <p:spPr>
          <a:xfrm>
            <a:off x="8435975" y="4432300"/>
            <a:ext cx="406400" cy="576580"/>
          </a:xfrm>
          <a:prstGeom prst="rect">
            <a:avLst/>
          </a:prstGeom>
          <a:noFill/>
        </p:spPr>
        <p:txBody>
          <a:bodyPr wrap="square" rtlCol="0">
            <a:normAutofit fontScale="90000"/>
          </a:bodyPr>
          <a:lstStyle/>
          <a:p>
            <a:r>
              <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rPr>
              <a:t>6</a:t>
            </a:r>
            <a:endPar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Tree>
    <p:custDataLst>
      <p:tags r:id="rId30"/>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59155" y="323850"/>
            <a:ext cx="3058795" cy="1216025"/>
          </a:xfrm>
        </p:spPr>
        <p:txBody>
          <a:bodyPr/>
          <a:lstStyle/>
          <a:p>
            <a:r>
              <a:rPr lang="zh-CN" altLang="en-US" sz="4400" dirty="0">
                <a:solidFill>
                  <a:schemeClr val="tx1"/>
                </a:solidFill>
                <a:latin typeface="+mj-ea"/>
                <a:ea typeface="+mj-ea"/>
              </a:rPr>
              <a:t>政治纪律</a:t>
            </a:r>
            <a:endParaRPr lang="zh-CN" altLang="en-US" sz="4400" dirty="0">
              <a:solidFill>
                <a:schemeClr val="tx1"/>
              </a:solidFill>
              <a:latin typeface="+mj-ea"/>
              <a:ea typeface="+mj-ea"/>
            </a:endParaRPr>
          </a:p>
        </p:txBody>
      </p:sp>
      <p:sp>
        <p:nvSpPr>
          <p:cNvPr id="24" name="矩形 23"/>
          <p:cNvSpPr/>
          <p:nvPr>
            <p:custDataLst>
              <p:tags r:id="rId2"/>
            </p:custDataLst>
          </p:nvPr>
        </p:nvSpPr>
        <p:spPr>
          <a:xfrm>
            <a:off x="0" y="5452110"/>
            <a:ext cx="12192000" cy="140589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正文"/>
          <p:cNvSpPr txBox="1"/>
          <p:nvPr>
            <p:custDataLst>
              <p:tags r:id="rId3"/>
            </p:custDataLst>
          </p:nvPr>
        </p:nvSpPr>
        <p:spPr>
          <a:xfrm>
            <a:off x="6678295" y="650875"/>
            <a:ext cx="4705350" cy="4543425"/>
          </a:xfrm>
          <a:prstGeom prst="rect">
            <a:avLst/>
          </a:prstGeom>
          <a:noFill/>
        </p:spPr>
        <p:txBody>
          <a:bodyPr wrap="square" lIns="0" tIns="0" rIns="0" bIns="0" rtlCol="0" anchor="t" anchorCtr="0">
            <a:noAutofit/>
          </a:bodyPr>
          <a:lstStyle/>
          <a:p>
            <a:pPr indent="0" algn="just" fontAlgn="auto">
              <a:lnSpc>
                <a:spcPct val="130000"/>
              </a:lnSpc>
            </a:pPr>
            <a:r>
              <a:rPr lang="zh-CN" altLang="en-US" sz="2800" spc="150" dirty="0">
                <a:solidFill>
                  <a:schemeClr val="tx1">
                    <a:lumMod val="85000"/>
                    <a:lumOff val="15000"/>
                  </a:schemeClr>
                </a:solidFill>
                <a:latin typeface="+mn-ea"/>
              </a:rPr>
              <a:t>政治方向、政治立场、政治言论和政治行为，比方危害党的言论、对抗组织审查，组织和参加迷信活动等。</a:t>
            </a:r>
            <a:endParaRPr lang="zh-CN" altLang="en-US" sz="2800" spc="150" dirty="0">
              <a:solidFill>
                <a:schemeClr val="tx1">
                  <a:lumMod val="85000"/>
                  <a:lumOff val="15000"/>
                </a:schemeClr>
              </a:solidFill>
              <a:latin typeface="+mn-ea"/>
            </a:endParaRPr>
          </a:p>
          <a:p>
            <a:pPr indent="0" algn="just" fontAlgn="auto">
              <a:lnSpc>
                <a:spcPct val="130000"/>
              </a:lnSpc>
            </a:pPr>
            <a:endParaRPr lang="zh-CN" altLang="en-US" sz="2800" spc="150" dirty="0">
              <a:solidFill>
                <a:schemeClr val="tx1">
                  <a:lumMod val="85000"/>
                  <a:lumOff val="15000"/>
                </a:schemeClr>
              </a:solidFill>
              <a:latin typeface="+mn-ea"/>
            </a:endParaRPr>
          </a:p>
          <a:p>
            <a:pPr indent="0" algn="just" fontAlgn="auto">
              <a:lnSpc>
                <a:spcPct val="130000"/>
              </a:lnSpc>
            </a:pPr>
            <a:r>
              <a:rPr lang="zh-CN" altLang="en-US" sz="2800" spc="150" dirty="0">
                <a:solidFill>
                  <a:schemeClr val="tx1">
                    <a:lumMod val="85000"/>
                    <a:lumOff val="15000"/>
                  </a:schemeClr>
                </a:solidFill>
                <a:latin typeface="+mn-ea"/>
              </a:rPr>
              <a:t>《条例》第四十九条</a:t>
            </a:r>
            <a:r>
              <a:rPr lang="en-US" altLang="zh-CN" sz="2800" spc="150" dirty="0">
                <a:solidFill>
                  <a:schemeClr val="tx1">
                    <a:lumMod val="85000"/>
                    <a:lumOff val="15000"/>
                  </a:schemeClr>
                </a:solidFill>
                <a:latin typeface="+mn-ea"/>
              </a:rPr>
              <a:t>-</a:t>
            </a:r>
            <a:r>
              <a:rPr lang="zh-CN" altLang="en-US" sz="2800" spc="150" dirty="0">
                <a:solidFill>
                  <a:schemeClr val="tx1">
                    <a:lumMod val="85000"/>
                    <a:lumOff val="15000"/>
                  </a:schemeClr>
                </a:solidFill>
                <a:latin typeface="+mn-ea"/>
              </a:rPr>
              <a:t>第七十六条明确了对违反政治纪律行为的处分。</a:t>
            </a:r>
            <a:endParaRPr lang="zh-CN" altLang="en-US" sz="2800" spc="150" dirty="0">
              <a:solidFill>
                <a:schemeClr val="tx1">
                  <a:lumMod val="85000"/>
                  <a:lumOff val="15000"/>
                </a:schemeClr>
              </a:solidFill>
              <a:latin typeface="+mn-ea"/>
            </a:endParaRPr>
          </a:p>
          <a:p>
            <a:pPr indent="0" algn="just" fontAlgn="auto">
              <a:lnSpc>
                <a:spcPct val="130000"/>
              </a:lnSpc>
            </a:pPr>
            <a:endParaRPr lang="zh-CN" altLang="en-US" sz="2800" spc="150" dirty="0">
              <a:solidFill>
                <a:schemeClr val="tx1">
                  <a:lumMod val="85000"/>
                  <a:lumOff val="15000"/>
                </a:schemeClr>
              </a:solidFill>
              <a:latin typeface="+mn-ea"/>
            </a:endParaRPr>
          </a:p>
          <a:p>
            <a:pPr indent="0" algn="just" fontAlgn="auto">
              <a:lnSpc>
                <a:spcPct val="130000"/>
              </a:lnSpc>
            </a:pPr>
            <a:endParaRPr lang="en-US" altLang="zh-CN" sz="2800" spc="150" dirty="0">
              <a:solidFill>
                <a:schemeClr val="tx1">
                  <a:lumMod val="85000"/>
                  <a:lumOff val="15000"/>
                </a:schemeClr>
              </a:solidFill>
              <a:latin typeface="+mn-ea"/>
            </a:endParaRPr>
          </a:p>
        </p:txBody>
      </p:sp>
      <p:sp>
        <p:nvSpPr>
          <p:cNvPr id="23" name="矩形 22"/>
          <p:cNvSpPr/>
          <p:nvPr>
            <p:custDataLst>
              <p:tags r:id="rId4"/>
            </p:custDataLst>
          </p:nvPr>
        </p:nvSpPr>
        <p:spPr>
          <a:xfrm>
            <a:off x="6678295" y="3169920"/>
            <a:ext cx="485140" cy="54000"/>
          </a:xfrm>
          <a:prstGeom prst="rect">
            <a:avLst/>
          </a:prstGeom>
          <a:gradFill>
            <a:gsLst>
              <a:gs pos="0">
                <a:schemeClr val="accent1">
                  <a:alpha val="40000"/>
                </a:schemeClr>
              </a:gs>
              <a:gs pos="100000">
                <a:schemeClr val="accent1"/>
              </a:gs>
            </a:gsLst>
            <a:lin ang="20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3" name="图片 2" descr="1"/>
          <p:cNvPicPr>
            <a:picLocks noChangeAspect="1"/>
          </p:cNvPicPr>
          <p:nvPr/>
        </p:nvPicPr>
        <p:blipFill>
          <a:blip r:embed="rId5"/>
          <a:stretch>
            <a:fillRect/>
          </a:stretch>
        </p:blipFill>
        <p:spPr>
          <a:xfrm>
            <a:off x="669925" y="1889760"/>
            <a:ext cx="5734050" cy="40005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000">
        <p:split orient="vert" dir="in"/>
      </p:transition>
    </mc:Choice>
    <mc:Fallback>
      <p:transition spd="slow">
        <p:split orient="vert" dir="in"/>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781050" y="3642995"/>
            <a:ext cx="3199130" cy="1931670"/>
          </a:xfrm>
          <a:prstGeom prst="roundRect">
            <a:avLst>
              <a:gd name="adj" fmla="val 9740"/>
            </a:avLst>
          </a:prstGeom>
          <a:gradFill>
            <a:gsLst>
              <a:gs pos="46000">
                <a:schemeClr val="accent1">
                  <a:lumMod val="60000"/>
                  <a:lumOff val="40000"/>
                </a:schemeClr>
              </a:gs>
              <a:gs pos="0">
                <a:schemeClr val="accent1">
                  <a:lumMod val="90000"/>
                  <a:lumOff val="10000"/>
                </a:schemeClr>
              </a:gs>
            </a:gsLst>
            <a:lin ang="13500000" scaled="0"/>
          </a:gradFill>
          <a:ln>
            <a:noFill/>
          </a:ln>
          <a:effectLst>
            <a:outerShdw blurRad="76200" dist="76200" dir="2700000" algn="tl" rotWithShape="0">
              <a:schemeClr val="accent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20" name="正文"/>
          <p:cNvSpPr txBox="1"/>
          <p:nvPr>
            <p:custDataLst>
              <p:tags r:id="rId2"/>
            </p:custDataLst>
          </p:nvPr>
        </p:nvSpPr>
        <p:spPr>
          <a:xfrm>
            <a:off x="6237605" y="1109980"/>
            <a:ext cx="5209540" cy="5205095"/>
          </a:xfrm>
          <a:prstGeom prst="rect">
            <a:avLst/>
          </a:prstGeom>
          <a:noFill/>
        </p:spPr>
        <p:txBody>
          <a:bodyPr wrap="square" lIns="0" tIns="36195" rIns="0" bIns="0" rtlCol="0" anchor="t" anchorCtr="0">
            <a:noAutofit/>
          </a:bodyPr>
          <a:lstStyle/>
          <a:p>
            <a:pPr indent="0" algn="just" fontAlgn="auto">
              <a:lnSpc>
                <a:spcPct val="130000"/>
              </a:lnSpc>
              <a:buClr>
                <a:srgbClr val="376FFF"/>
              </a:buClr>
              <a:buSzPct val="80000"/>
              <a:buNone/>
            </a:pPr>
            <a:r>
              <a:rPr lang="zh-CN" altLang="en-US" sz="2800" spc="150" dirty="0">
                <a:latin typeface="+mn-ea"/>
                <a:sym typeface="+mn-ea"/>
              </a:rPr>
              <a:t>党的各级组织之间、党组织与党员之间，以及党员与党员之间，比如违反民主集中制原则，侵犯党员权利、违反组织工作原则等。</a:t>
            </a:r>
            <a:endParaRPr lang="zh-CN" altLang="en-US" sz="2800" spc="150" dirty="0">
              <a:latin typeface="+mn-ea"/>
              <a:sym typeface="+mn-ea"/>
            </a:endParaRPr>
          </a:p>
          <a:p>
            <a:pPr indent="0" algn="just" fontAlgn="auto">
              <a:lnSpc>
                <a:spcPct val="130000"/>
              </a:lnSpc>
              <a:buClr>
                <a:srgbClr val="376FFF"/>
              </a:buClr>
              <a:buSzPct val="80000"/>
              <a:buNone/>
            </a:pPr>
            <a:endParaRPr lang="zh-CN" altLang="en-US" sz="2800" spc="150" dirty="0">
              <a:latin typeface="+mn-ea"/>
              <a:sym typeface="+mn-ea"/>
            </a:endParaRPr>
          </a:p>
          <a:p>
            <a:pPr indent="0" algn="just" fontAlgn="auto">
              <a:lnSpc>
                <a:spcPct val="130000"/>
              </a:lnSpc>
              <a:buClr>
                <a:srgbClr val="376FFF"/>
              </a:buClr>
              <a:buSzPct val="80000"/>
              <a:buNone/>
            </a:pPr>
            <a:r>
              <a:rPr lang="zh-CN" altLang="en-US" sz="2800" spc="150" dirty="0">
                <a:solidFill>
                  <a:schemeClr val="tx1">
                    <a:lumMod val="85000"/>
                    <a:lumOff val="15000"/>
                  </a:schemeClr>
                </a:solidFill>
                <a:latin typeface="+mn-ea"/>
                <a:sym typeface="+mn-ea"/>
              </a:rPr>
              <a:t>《条例》第</a:t>
            </a:r>
            <a:r>
              <a:rPr lang="zh-CN" altLang="en-US" sz="2800" spc="150" dirty="0">
                <a:solidFill>
                  <a:schemeClr val="tx1">
                    <a:lumMod val="85000"/>
                    <a:lumOff val="15000"/>
                  </a:schemeClr>
                </a:solidFill>
                <a:latin typeface="+mn-ea"/>
                <a:sym typeface="+mn-ea"/>
              </a:rPr>
              <a:t>七十七</a:t>
            </a:r>
            <a:r>
              <a:rPr lang="zh-CN" altLang="en-US" sz="2800" spc="150" dirty="0">
                <a:solidFill>
                  <a:schemeClr val="tx1">
                    <a:lumMod val="85000"/>
                    <a:lumOff val="15000"/>
                  </a:schemeClr>
                </a:solidFill>
                <a:latin typeface="+mn-ea"/>
                <a:sym typeface="+mn-ea"/>
              </a:rPr>
              <a:t>条</a:t>
            </a:r>
            <a:r>
              <a:rPr lang="en-US" altLang="zh-CN" sz="2800" spc="150" dirty="0">
                <a:solidFill>
                  <a:schemeClr val="tx1">
                    <a:lumMod val="85000"/>
                    <a:lumOff val="15000"/>
                  </a:schemeClr>
                </a:solidFill>
                <a:latin typeface="+mn-ea"/>
                <a:sym typeface="+mn-ea"/>
              </a:rPr>
              <a:t>-</a:t>
            </a:r>
            <a:r>
              <a:rPr lang="zh-CN" altLang="en-US" sz="2800" spc="150" dirty="0">
                <a:solidFill>
                  <a:schemeClr val="tx1">
                    <a:lumMod val="85000"/>
                    <a:lumOff val="15000"/>
                  </a:schemeClr>
                </a:solidFill>
                <a:latin typeface="+mn-ea"/>
                <a:sym typeface="+mn-ea"/>
              </a:rPr>
              <a:t>第九十三条详细列举了对违反组织纪律行为的处分。</a:t>
            </a:r>
            <a:endParaRPr lang="zh-CN" altLang="en-US" sz="2800" spc="150" dirty="0">
              <a:solidFill>
                <a:schemeClr val="tx1">
                  <a:lumMod val="85000"/>
                  <a:lumOff val="15000"/>
                </a:schemeClr>
              </a:solidFill>
              <a:latin typeface="+mn-ea"/>
            </a:endParaRPr>
          </a:p>
          <a:p>
            <a:pPr indent="0" algn="just" fontAlgn="auto">
              <a:lnSpc>
                <a:spcPct val="130000"/>
              </a:lnSpc>
              <a:buClr>
                <a:srgbClr val="376FFF"/>
              </a:buClr>
              <a:buSzPct val="80000"/>
              <a:buNone/>
            </a:pPr>
            <a:endParaRPr lang="zh-CN" altLang="en-US" sz="2300" spc="150" dirty="0">
              <a:latin typeface="+mn-ea"/>
              <a:sym typeface="+mn-ea"/>
            </a:endParaRPr>
          </a:p>
          <a:p>
            <a:pPr indent="0" algn="just" fontAlgn="auto">
              <a:lnSpc>
                <a:spcPct val="130000"/>
              </a:lnSpc>
              <a:buClr>
                <a:srgbClr val="376FFF"/>
              </a:buClr>
              <a:buSzPct val="80000"/>
              <a:buNone/>
            </a:pPr>
            <a:endParaRPr lang="zh-CN" altLang="en-US" sz="2300" spc="150" dirty="0">
              <a:latin typeface="+mn-ea"/>
              <a:sym typeface="+mn-ea"/>
            </a:endParaRPr>
          </a:p>
        </p:txBody>
      </p:sp>
      <p:sp>
        <p:nvSpPr>
          <p:cNvPr id="2" name="标题 1"/>
          <p:cNvSpPr>
            <a:spLocks noGrp="1"/>
          </p:cNvSpPr>
          <p:nvPr>
            <p:custDataLst>
              <p:tags r:id="rId3"/>
            </p:custDataLst>
          </p:nvPr>
        </p:nvSpPr>
        <p:spPr>
          <a:xfrm>
            <a:off x="859155" y="323850"/>
            <a:ext cx="3058795" cy="1216025"/>
          </a:xfrm>
          <a:prstGeom prst="rect">
            <a:avLst/>
          </a:prstGeom>
        </p:spPr>
        <p:txBody>
          <a:bodyPr vert="horz" wrap="square" lIns="90170" tIns="46990" rIns="90170" bIns="46990" rtlCol="0" anchor="ctr"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4400" dirty="0">
                <a:solidFill>
                  <a:schemeClr val="tx1"/>
                </a:solidFill>
                <a:latin typeface="+mj-ea"/>
                <a:ea typeface="+mj-ea"/>
              </a:rPr>
              <a:t>组织纪律</a:t>
            </a:r>
            <a:endParaRPr lang="zh-CN" altLang="en-US" sz="4400" dirty="0">
              <a:solidFill>
                <a:schemeClr val="tx1"/>
              </a:solidFill>
              <a:latin typeface="+mj-ea"/>
              <a:ea typeface="+mj-ea"/>
            </a:endParaRPr>
          </a:p>
        </p:txBody>
      </p:sp>
      <p:pic>
        <p:nvPicPr>
          <p:cNvPr id="5" name="图片 4" descr="屏幕截图 2024-04-12 095501"/>
          <p:cNvPicPr>
            <a:picLocks noChangeAspect="1"/>
          </p:cNvPicPr>
          <p:nvPr/>
        </p:nvPicPr>
        <p:blipFill>
          <a:blip r:embed="rId4"/>
          <a:stretch>
            <a:fillRect/>
          </a:stretch>
        </p:blipFill>
        <p:spPr>
          <a:xfrm>
            <a:off x="1381125" y="1915160"/>
            <a:ext cx="4523105" cy="302831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000">
        <p14:doors dir="ver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正文"/>
          <p:cNvSpPr txBox="1"/>
          <p:nvPr>
            <p:custDataLst>
              <p:tags r:id="rId1"/>
            </p:custDataLst>
          </p:nvPr>
        </p:nvSpPr>
        <p:spPr>
          <a:xfrm>
            <a:off x="5918200" y="1283970"/>
            <a:ext cx="5139690" cy="4797425"/>
          </a:xfrm>
          <a:prstGeom prst="rect">
            <a:avLst/>
          </a:prstGeom>
          <a:noFill/>
        </p:spPr>
        <p:txBody>
          <a:bodyPr wrap="square" lIns="324000" tIns="0" rIns="180000" bIns="0" rtlCol="0" anchor="t" anchorCtr="0">
            <a:noAutofit/>
          </a:bodyPr>
          <a:lstStyle/>
          <a:p>
            <a:pPr indent="0" algn="l" fontAlgn="auto">
              <a:lnSpc>
                <a:spcPct val="130000"/>
              </a:lnSpc>
            </a:pPr>
            <a:r>
              <a:rPr lang="zh-CN" altLang="en-US" sz="2400" spc="150" dirty="0">
                <a:solidFill>
                  <a:srgbClr val="FFFFFF"/>
                </a:solidFill>
                <a:latin typeface="+mn-ea"/>
                <a:sym typeface="+mn-ea"/>
              </a:rPr>
              <a:t>规范的是党组织和党员在从事公务活动或者其他与行使职权有关的活动中的用权行为，例如违规接受礼金和服务，违规占有、使用公款、公物等。</a:t>
            </a:r>
            <a:endParaRPr lang="zh-CN" altLang="en-US" sz="2400" spc="150" dirty="0">
              <a:solidFill>
                <a:srgbClr val="FFFFFF"/>
              </a:solidFill>
              <a:latin typeface="+mn-ea"/>
              <a:sym typeface="+mn-ea"/>
            </a:endParaRPr>
          </a:p>
          <a:p>
            <a:pPr indent="0" algn="l" fontAlgn="auto">
              <a:lnSpc>
                <a:spcPct val="130000"/>
              </a:lnSpc>
            </a:pPr>
            <a:endParaRPr lang="zh-CN" altLang="en-US" sz="2400" spc="150" dirty="0">
              <a:solidFill>
                <a:srgbClr val="FFFFFF"/>
              </a:solidFill>
              <a:latin typeface="+mn-ea"/>
              <a:sym typeface="+mn-ea"/>
            </a:endParaRPr>
          </a:p>
          <a:p>
            <a:pPr indent="0" algn="l" fontAlgn="auto">
              <a:lnSpc>
                <a:spcPct val="130000"/>
              </a:lnSpc>
            </a:pPr>
            <a:r>
              <a:rPr lang="zh-CN" altLang="en-US" sz="2400" spc="150" dirty="0">
                <a:solidFill>
                  <a:srgbClr val="FFFFFF"/>
                </a:solidFill>
                <a:latin typeface="+mn-ea"/>
                <a:sym typeface="+mn-ea"/>
              </a:rPr>
              <a:t>《条例》第九十四条-第一百二十一条</a:t>
            </a:r>
            <a:r>
              <a:rPr sz="2400" spc="300">
                <a:solidFill>
                  <a:srgbClr val="FFFFFF"/>
                </a:solidFill>
                <a:latin typeface="+mj-ea"/>
                <a:ea typeface="+mj-ea"/>
                <a:sym typeface="+mn-ea"/>
              </a:rPr>
              <a:t>明确了对违反生活纪律行为的处分</a:t>
            </a:r>
            <a:r>
              <a:rPr lang="zh-CN" altLang="en-US" sz="2400" spc="150" dirty="0">
                <a:solidFill>
                  <a:srgbClr val="FFFFFF"/>
                </a:solidFill>
                <a:latin typeface="+mn-ea"/>
                <a:sym typeface="+mn-ea"/>
              </a:rPr>
              <a:t>。</a:t>
            </a:r>
            <a:endParaRPr lang="zh-CN" altLang="en-US" sz="2400" spc="150" dirty="0">
              <a:solidFill>
                <a:srgbClr val="FFFFFF"/>
              </a:solidFill>
              <a:latin typeface="+mn-ea"/>
              <a:sym typeface="+mn-ea"/>
            </a:endParaRPr>
          </a:p>
        </p:txBody>
      </p:sp>
      <p:sp>
        <p:nvSpPr>
          <p:cNvPr id="17" name="标题 16"/>
          <p:cNvSpPr>
            <a:spLocks noGrp="1"/>
          </p:cNvSpPr>
          <p:nvPr>
            <p:ph type="title"/>
            <p:custDataLst>
              <p:tags r:id="rId2"/>
            </p:custDataLst>
          </p:nvPr>
        </p:nvSpPr>
        <p:spPr>
          <a:xfrm>
            <a:off x="609600" y="458470"/>
            <a:ext cx="4590415" cy="705485"/>
          </a:xfrm>
        </p:spPr>
        <p:txBody>
          <a:bodyPr vert="horz" lIns="90170" tIns="46990" rIns="90170" bIns="46990" rtlCol="0" anchor="ctr" anchorCtr="0">
            <a:normAutofit/>
          </a:bodyPr>
          <a:lstStyle/>
          <a:p>
            <a:pPr lvl="0" algn="ctr">
              <a:buClrTx/>
              <a:buSzTx/>
              <a:buFontTx/>
            </a:pPr>
            <a:r>
              <a:rPr lang="zh-CN" altLang="en-US" sz="3600" dirty="0">
                <a:solidFill>
                  <a:srgbClr val="FFFFFF"/>
                </a:solidFill>
                <a:latin typeface="+mj-ea"/>
                <a:ea typeface="+mj-ea"/>
                <a:sym typeface="+mn-ea"/>
              </a:rPr>
              <a:t>廉洁纪律</a:t>
            </a:r>
            <a:endParaRPr lang="zh-CN" altLang="en-US" sz="3600" dirty="0">
              <a:solidFill>
                <a:srgbClr val="FFFFFF"/>
              </a:solidFill>
              <a:latin typeface="+mj-ea"/>
              <a:ea typeface="+mj-ea"/>
              <a:sym typeface="+mn-ea"/>
            </a:endParaRPr>
          </a:p>
        </p:txBody>
      </p:sp>
      <p:sp>
        <p:nvSpPr>
          <p:cNvPr id="4" name="标题 1"/>
          <p:cNvSpPr>
            <a:spLocks noGrp="1"/>
          </p:cNvSpPr>
          <p:nvPr>
            <p:custDataLst>
              <p:tags r:id="rId3"/>
            </p:custDataLst>
          </p:nvPr>
        </p:nvSpPr>
        <p:spPr>
          <a:xfrm>
            <a:off x="600710" y="45720"/>
            <a:ext cx="3058795" cy="1216025"/>
          </a:xfrm>
          <a:prstGeom prst="rect">
            <a:avLst/>
          </a:prstGeom>
        </p:spPr>
        <p:txBody>
          <a:bodyPr vert="horz" wrap="square" lIns="90170" tIns="46990" rIns="90170" bIns="46990" rtlCol="0" anchor="ctr"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4400" dirty="0">
                <a:solidFill>
                  <a:schemeClr val="tx1"/>
                </a:solidFill>
                <a:latin typeface="+mj-ea"/>
                <a:ea typeface="+mj-ea"/>
              </a:rPr>
              <a:t>廉洁纪律</a:t>
            </a:r>
            <a:endParaRPr lang="zh-CN" altLang="en-US" sz="4400" dirty="0">
              <a:solidFill>
                <a:schemeClr val="tx1"/>
              </a:solidFill>
              <a:latin typeface="+mj-ea"/>
              <a:ea typeface="+mj-ea"/>
            </a:endParaRPr>
          </a:p>
        </p:txBody>
      </p:sp>
      <p:pic>
        <p:nvPicPr>
          <p:cNvPr id="6" name="图片 5" descr="t01d7021791e73f76f8"/>
          <p:cNvPicPr>
            <a:picLocks noChangeAspect="1"/>
          </p:cNvPicPr>
          <p:nvPr/>
        </p:nvPicPr>
        <p:blipFill>
          <a:blip r:embed="rId4"/>
          <a:stretch>
            <a:fillRect/>
          </a:stretch>
        </p:blipFill>
        <p:spPr>
          <a:xfrm>
            <a:off x="203200" y="1410970"/>
            <a:ext cx="5715000" cy="4543425"/>
          </a:xfrm>
          <a:prstGeom prst="rect">
            <a:avLst/>
          </a:prstGeom>
        </p:spPr>
      </p:pic>
      <p:sp>
        <p:nvSpPr>
          <p:cNvPr id="14" name="矩形 13"/>
          <p:cNvSpPr/>
          <p:nvPr>
            <p:custDataLst>
              <p:tags r:id="rId5"/>
            </p:custDataLst>
          </p:nvPr>
        </p:nvSpPr>
        <p:spPr>
          <a:xfrm>
            <a:off x="6511925" y="883920"/>
            <a:ext cx="4688205" cy="5597525"/>
          </a:xfrm>
          <a:prstGeom prst="rect">
            <a:avLst/>
          </a:prstGeom>
          <a:solidFill>
            <a:srgbClr val="D83A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15" name="正文"/>
          <p:cNvSpPr txBox="1"/>
          <p:nvPr>
            <p:custDataLst>
              <p:tags r:id="rId6"/>
            </p:custDataLst>
          </p:nvPr>
        </p:nvSpPr>
        <p:spPr>
          <a:xfrm>
            <a:off x="6676390" y="1163955"/>
            <a:ext cx="4381500" cy="4926965"/>
          </a:xfrm>
          <a:prstGeom prst="rect">
            <a:avLst/>
          </a:prstGeom>
          <a:noFill/>
        </p:spPr>
        <p:txBody>
          <a:bodyPr wrap="square" lIns="107950" tIns="0" rIns="107950" bIns="0" rtlCol="0" anchor="t" anchorCtr="0">
            <a:noAutofit/>
          </a:bodyPr>
          <a:p>
            <a:pPr indent="0" algn="l" fontAlgn="auto">
              <a:lnSpc>
                <a:spcPct val="130000"/>
              </a:lnSpc>
            </a:pPr>
            <a:r>
              <a:rPr lang="zh-CN" altLang="en-US" sz="2600" spc="150" dirty="0">
                <a:solidFill>
                  <a:srgbClr val="FFFFFF"/>
                </a:solidFill>
                <a:latin typeface="+mn-ea"/>
                <a:sym typeface="+mn-ea"/>
              </a:rPr>
              <a:t>规范的是党组织和党员在从事公务活动或者其他与行使职权有关的活动中的用权行为，例如违规接受礼金和服务，违规占有、使用公款、公物等。</a:t>
            </a:r>
            <a:endParaRPr lang="zh-CN" altLang="en-US" sz="2600" spc="150" dirty="0">
              <a:solidFill>
                <a:srgbClr val="FFFFFF"/>
              </a:solidFill>
              <a:latin typeface="+mn-ea"/>
              <a:sym typeface="+mn-ea"/>
            </a:endParaRPr>
          </a:p>
          <a:p>
            <a:pPr indent="0" algn="l" fontAlgn="auto">
              <a:lnSpc>
                <a:spcPct val="130000"/>
              </a:lnSpc>
            </a:pPr>
            <a:endParaRPr lang="zh-CN" altLang="en-US" sz="2600" spc="150" dirty="0">
              <a:solidFill>
                <a:srgbClr val="FFFFFF"/>
              </a:solidFill>
              <a:latin typeface="+mn-ea"/>
              <a:sym typeface="+mn-ea"/>
            </a:endParaRPr>
          </a:p>
          <a:p>
            <a:pPr indent="0" algn="l" fontAlgn="auto">
              <a:lnSpc>
                <a:spcPct val="130000"/>
              </a:lnSpc>
            </a:pPr>
            <a:r>
              <a:rPr lang="zh-CN" altLang="en-US" sz="2600" spc="150" dirty="0">
                <a:solidFill>
                  <a:srgbClr val="FFFFFF"/>
                </a:solidFill>
                <a:latin typeface="+mn-ea"/>
                <a:sym typeface="+mn-ea"/>
              </a:rPr>
              <a:t>《条例》第九十四条-第一百二十一条</a:t>
            </a:r>
            <a:r>
              <a:rPr sz="2600" spc="300">
                <a:solidFill>
                  <a:srgbClr val="FFFFFF"/>
                </a:solidFill>
                <a:latin typeface="+mj-ea"/>
                <a:ea typeface="+mj-ea"/>
                <a:sym typeface="+mn-ea"/>
              </a:rPr>
              <a:t>明确了对违反</a:t>
            </a:r>
            <a:r>
              <a:rPr lang="zh-CN" sz="2600" spc="300">
                <a:solidFill>
                  <a:srgbClr val="FFFFFF"/>
                </a:solidFill>
                <a:latin typeface="+mj-ea"/>
                <a:ea typeface="+mj-ea"/>
                <a:sym typeface="+mn-ea"/>
              </a:rPr>
              <a:t>廉洁</a:t>
            </a:r>
            <a:r>
              <a:rPr sz="2600" spc="300">
                <a:solidFill>
                  <a:srgbClr val="FFFFFF"/>
                </a:solidFill>
                <a:latin typeface="+mj-ea"/>
                <a:ea typeface="+mj-ea"/>
                <a:sym typeface="+mn-ea"/>
              </a:rPr>
              <a:t>纪律行为的处分</a:t>
            </a:r>
            <a:r>
              <a:rPr lang="zh-CN" altLang="en-US" sz="2600" spc="150" dirty="0">
                <a:solidFill>
                  <a:srgbClr val="FFFFFF"/>
                </a:solidFill>
                <a:latin typeface="+mn-ea"/>
                <a:sym typeface="+mn-ea"/>
              </a:rPr>
              <a:t>。</a:t>
            </a:r>
            <a:endParaRPr lang="zh-CN" altLang="en-US" sz="2600" spc="150" dirty="0">
              <a:solidFill>
                <a:srgbClr val="FFFFFF"/>
              </a:solidFill>
              <a:latin typeface="+mn-ea"/>
              <a:sym typeface="+mn-ea"/>
            </a:endParaRPr>
          </a:p>
          <a:p>
            <a:pPr indent="0" algn="l" fontAlgn="auto">
              <a:lnSpc>
                <a:spcPct val="130000"/>
              </a:lnSpc>
            </a:pPr>
            <a:endParaRPr lang="zh-CN" altLang="en-US" sz="2600" spc="150" dirty="0">
              <a:solidFill>
                <a:srgbClr val="FFFFFF"/>
              </a:solidFill>
              <a:latin typeface="+mn-ea"/>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000">
        <p:pull/>
      </p:transition>
    </mc:Choice>
    <mc:Fallback>
      <p:transition spd="slow">
        <p:pull/>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屏幕截图 2024-04-12 095750"/>
          <p:cNvPicPr>
            <a:picLocks noChangeAspect="1"/>
          </p:cNvPicPr>
          <p:nvPr/>
        </p:nvPicPr>
        <p:blipFill>
          <a:blip r:embed="rId1"/>
          <a:stretch>
            <a:fillRect/>
          </a:stretch>
        </p:blipFill>
        <p:spPr>
          <a:xfrm>
            <a:off x="359410" y="1539875"/>
            <a:ext cx="6344285" cy="3409950"/>
          </a:xfrm>
          <a:prstGeom prst="rect">
            <a:avLst/>
          </a:prstGeom>
        </p:spPr>
      </p:pic>
      <p:sp>
        <p:nvSpPr>
          <p:cNvPr id="8" name="圆角矩形 7"/>
          <p:cNvSpPr/>
          <p:nvPr>
            <p:custDataLst>
              <p:tags r:id="rId2"/>
            </p:custDataLst>
          </p:nvPr>
        </p:nvSpPr>
        <p:spPr>
          <a:xfrm>
            <a:off x="6316980" y="922020"/>
            <a:ext cx="5622925" cy="5735955"/>
          </a:xfrm>
          <a:prstGeom prst="roundRect">
            <a:avLst>
              <a:gd name="adj" fmla="val 15257"/>
            </a:avLst>
          </a:prstGeom>
          <a:gradFill>
            <a:gsLst>
              <a:gs pos="100000">
                <a:schemeClr val="accent1">
                  <a:lumMod val="60000"/>
                  <a:lumOff val="40000"/>
                </a:schemeClr>
              </a:gs>
              <a:gs pos="58000">
                <a:schemeClr val="accent1"/>
              </a:gs>
            </a:gsLst>
            <a:lin ang="13500000" scaled="0"/>
          </a:gradFill>
          <a:ln>
            <a:gradFill>
              <a:gsLst>
                <a:gs pos="0">
                  <a:schemeClr val="accent1">
                    <a:lumMod val="5000"/>
                    <a:lumOff val="95000"/>
                    <a:alpha val="0"/>
                  </a:schemeClr>
                </a:gs>
                <a:gs pos="77000">
                  <a:schemeClr val="bg2"/>
                </a:gs>
              </a:gsLst>
              <a:lin ang="5340000" scaled="1"/>
            </a:gradFill>
          </a:ln>
          <a:effectLst>
            <a:outerShdw blurRad="152400" dist="114300" dir="8100000" algn="tr" rotWithShape="0">
              <a:schemeClr val="accent1">
                <a:alpha val="40000"/>
              </a:schemeClr>
            </a:outerShdw>
          </a:effectLst>
          <a:scene3d>
            <a:camera prst="perspectiveLeft"/>
            <a:lightRig rig="threePt" dir="t"/>
          </a:scene3d>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标题"/>
          <p:cNvSpPr txBox="1"/>
          <p:nvPr>
            <p:custDataLst>
              <p:tags r:id="rId3"/>
            </p:custDataLst>
          </p:nvPr>
        </p:nvSpPr>
        <p:spPr>
          <a:xfrm>
            <a:off x="7207250" y="1539875"/>
            <a:ext cx="4184015" cy="4593590"/>
          </a:xfrm>
          <a:prstGeom prst="rect">
            <a:avLst/>
          </a:prstGeom>
          <a:noFill/>
        </p:spPr>
        <p:txBody>
          <a:bodyPr wrap="square" lIns="0" tIns="0" rIns="0" bIns="0" rtlCol="0" anchor="ctr" anchorCtr="0">
            <a:noAutofit/>
          </a:bodyPr>
          <a:lstStyle/>
          <a:p>
            <a:pPr lvl="0" indent="0" algn="l">
              <a:buClr>
                <a:srgbClr val="000000"/>
              </a:buClr>
              <a:buSzPct val="70000"/>
              <a:buNone/>
            </a:pPr>
            <a:r>
              <a:rPr lang="zh-CN" altLang="en-US" sz="2800" b="1" spc="300" dirty="0">
                <a:solidFill>
                  <a:srgbClr val="FFFFFF"/>
                </a:solidFill>
                <a:latin typeface="+mj-ea"/>
                <a:ea typeface="+mj-ea"/>
                <a:sym typeface="+mn-ea"/>
              </a:rPr>
              <a:t>党组织和党员在贯彻执行党的群众路线和处理党群关系的纪律，比如侵害群众利益、侵犯群众之情权等。</a:t>
            </a:r>
            <a:endParaRPr lang="zh-CN" altLang="en-US" sz="2800" b="1" spc="300" dirty="0">
              <a:solidFill>
                <a:srgbClr val="FFFFFF"/>
              </a:solidFill>
              <a:latin typeface="+mj-ea"/>
              <a:ea typeface="+mj-ea"/>
              <a:sym typeface="+mn-ea"/>
            </a:endParaRPr>
          </a:p>
          <a:p>
            <a:pPr lvl="0" indent="0" algn="l">
              <a:buClr>
                <a:srgbClr val="000000"/>
              </a:buClr>
              <a:buSzPct val="70000"/>
              <a:buNone/>
            </a:pPr>
            <a:endParaRPr lang="zh-CN" altLang="en-US" sz="2800" b="1" spc="300" dirty="0">
              <a:solidFill>
                <a:srgbClr val="FFFFFF"/>
              </a:solidFill>
              <a:latin typeface="+mj-ea"/>
              <a:ea typeface="+mj-ea"/>
              <a:sym typeface="+mn-ea"/>
            </a:endParaRPr>
          </a:p>
          <a:p>
            <a:pPr lvl="0" indent="0" algn="l">
              <a:buClr>
                <a:srgbClr val="000000"/>
              </a:buClr>
              <a:buSzPct val="70000"/>
              <a:buNone/>
            </a:pPr>
            <a:r>
              <a:rPr lang="zh-CN" altLang="en-US" sz="2800" b="1" spc="300" dirty="0">
                <a:solidFill>
                  <a:srgbClr val="FFFFFF"/>
                </a:solidFill>
                <a:latin typeface="+mj-ea"/>
                <a:ea typeface="+mj-ea"/>
                <a:sym typeface="+mn-ea"/>
              </a:rPr>
              <a:t>《条例》第一百二十二条-第一百二十九条明确了对违反群众纪律行为的处分。</a:t>
            </a:r>
            <a:endParaRPr lang="zh-CN" altLang="en-US" sz="2800" b="1" spc="300" dirty="0">
              <a:solidFill>
                <a:srgbClr val="FFFFFF"/>
              </a:solidFill>
              <a:latin typeface="+mj-ea"/>
              <a:ea typeface="+mj-ea"/>
            </a:endParaRPr>
          </a:p>
          <a:p>
            <a:pPr lvl="0" indent="0" algn="l">
              <a:buClr>
                <a:srgbClr val="000000"/>
              </a:buClr>
              <a:buSzPct val="70000"/>
              <a:buNone/>
            </a:pPr>
            <a:endParaRPr lang="zh-CN" altLang="en-US" sz="2400" b="1" spc="300" dirty="0">
              <a:solidFill>
                <a:srgbClr val="FFFFFF"/>
              </a:solidFill>
              <a:latin typeface="+mj-ea"/>
              <a:ea typeface="+mj-ea"/>
              <a:sym typeface="+mn-ea"/>
            </a:endParaRPr>
          </a:p>
          <a:p>
            <a:pPr lvl="0" indent="0" algn="l">
              <a:buClr>
                <a:srgbClr val="000000"/>
              </a:buClr>
              <a:buSzPct val="70000"/>
              <a:buNone/>
            </a:pPr>
            <a:endParaRPr lang="zh-CN" altLang="en-US" sz="2400" b="1" spc="300" dirty="0">
              <a:solidFill>
                <a:srgbClr val="FFFFFF"/>
              </a:solidFill>
              <a:latin typeface="+mj-ea"/>
              <a:ea typeface="+mj-ea"/>
              <a:sym typeface="+mn-ea"/>
            </a:endParaRPr>
          </a:p>
        </p:txBody>
      </p:sp>
      <p:sp>
        <p:nvSpPr>
          <p:cNvPr id="6" name="标题 1"/>
          <p:cNvSpPr>
            <a:spLocks noGrp="1"/>
          </p:cNvSpPr>
          <p:nvPr>
            <p:custDataLst>
              <p:tags r:id="rId4"/>
            </p:custDataLst>
          </p:nvPr>
        </p:nvSpPr>
        <p:spPr>
          <a:xfrm>
            <a:off x="859155" y="323850"/>
            <a:ext cx="3058795" cy="1216025"/>
          </a:xfrm>
          <a:prstGeom prst="rect">
            <a:avLst/>
          </a:prstGeom>
        </p:spPr>
        <p:txBody>
          <a:bodyPr vert="horz" wrap="square" lIns="90170" tIns="46990" rIns="90170" bIns="46990" rtlCol="0" anchor="ctr"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4400" dirty="0">
                <a:solidFill>
                  <a:schemeClr val="tx1"/>
                </a:solidFill>
                <a:latin typeface="+mj-ea"/>
                <a:ea typeface="+mj-ea"/>
              </a:rPr>
              <a:t>群众纪律</a:t>
            </a:r>
            <a:endParaRPr lang="zh-CN" altLang="en-US" sz="4400" dirty="0">
              <a:solidFill>
                <a:schemeClr val="tx1"/>
              </a:solidFill>
              <a:latin typeface="+mj-ea"/>
              <a:ea typeface="+mj-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000">
        <p:checker/>
      </p:transition>
    </mc:Choice>
    <mc:Fallback>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平行四边形 21"/>
          <p:cNvSpPr/>
          <p:nvPr/>
        </p:nvSpPr>
        <p:spPr>
          <a:xfrm>
            <a:off x="7118350" y="0"/>
            <a:ext cx="7753985" cy="6858635"/>
          </a:xfrm>
          <a:prstGeom prst="parallelogram">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7" name="图片 16" descr="9f0d8c53-094d-42e5-bd9a-c463ed910b96"/>
          <p:cNvPicPr>
            <a:picLocks noChangeAspect="1"/>
          </p:cNvPicPr>
          <p:nvPr/>
        </p:nvPicPr>
        <p:blipFill>
          <a:blip r:embed="rId1"/>
          <a:stretch>
            <a:fillRect/>
          </a:stretch>
        </p:blipFill>
        <p:spPr>
          <a:xfrm>
            <a:off x="5337810" y="1475105"/>
            <a:ext cx="5715000" cy="4378325"/>
          </a:xfrm>
          <a:prstGeom prst="rect">
            <a:avLst/>
          </a:prstGeom>
          <a:gradFill>
            <a:gsLst>
              <a:gs pos="100000">
                <a:srgbClr val="E07B98"/>
              </a:gs>
              <a:gs pos="100000">
                <a:schemeClr val="accent1"/>
              </a:gs>
            </a:gsLst>
            <a:lin ang="2700000" scaled="0"/>
          </a:gradFill>
          <a:ln w="12700" cmpd="sng">
            <a:solidFill>
              <a:schemeClr val="accent1">
                <a:shade val="50000"/>
              </a:schemeClr>
            </a:solidFill>
            <a:prstDash val="solid"/>
          </a:ln>
        </p:spPr>
      </p:pic>
      <p:sp>
        <p:nvSpPr>
          <p:cNvPr id="9" name="标题 1"/>
          <p:cNvSpPr>
            <a:spLocks noGrp="1"/>
          </p:cNvSpPr>
          <p:nvPr>
            <p:custDataLst>
              <p:tags r:id="rId2"/>
            </p:custDataLst>
          </p:nvPr>
        </p:nvSpPr>
        <p:spPr>
          <a:xfrm>
            <a:off x="392430" y="45720"/>
            <a:ext cx="3058795" cy="1216025"/>
          </a:xfrm>
          <a:prstGeom prst="rect">
            <a:avLst/>
          </a:prstGeom>
        </p:spPr>
        <p:txBody>
          <a:bodyPr vert="horz" wrap="square" lIns="90170" tIns="46990" rIns="90170" bIns="46990" rtlCol="0" anchor="ctr"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4400" dirty="0">
                <a:solidFill>
                  <a:schemeClr val="tx1"/>
                </a:solidFill>
                <a:latin typeface="+mj-ea"/>
                <a:ea typeface="+mj-ea"/>
              </a:rPr>
              <a:t>工作纪律</a:t>
            </a:r>
            <a:endParaRPr lang="zh-CN" altLang="en-US" sz="4400" dirty="0">
              <a:solidFill>
                <a:schemeClr val="tx1"/>
              </a:solidFill>
              <a:latin typeface="+mj-ea"/>
              <a:ea typeface="+mj-ea"/>
            </a:endParaRPr>
          </a:p>
        </p:txBody>
      </p:sp>
      <p:sp>
        <p:nvSpPr>
          <p:cNvPr id="37" name="矩形 36"/>
          <p:cNvSpPr/>
          <p:nvPr>
            <p:custDataLst>
              <p:tags r:id="rId3"/>
            </p:custDataLst>
          </p:nvPr>
        </p:nvSpPr>
        <p:spPr>
          <a:xfrm>
            <a:off x="474345" y="1176655"/>
            <a:ext cx="4543425" cy="507365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l" fontAlgn="auto">
              <a:lnSpc>
                <a:spcPct val="130000"/>
              </a:lnSpc>
            </a:pPr>
            <a:r>
              <a:rPr lang="zh-CN" altLang="en-US" sz="2600" spc="150" dirty="0">
                <a:solidFill>
                  <a:schemeClr val="tx1">
                    <a:lumMod val="85000"/>
                    <a:lumOff val="15000"/>
                  </a:schemeClr>
                </a:solidFill>
                <a:latin typeface="+mn-ea"/>
                <a:sym typeface="+mn-ea"/>
              </a:rPr>
              <a:t>各项具体工作中必须遵守的行为规则，表现为滥用职权、玩忽职守、失泄密等。</a:t>
            </a:r>
            <a:endParaRPr lang="zh-CN" altLang="en-US" sz="2600" spc="150" dirty="0">
              <a:solidFill>
                <a:schemeClr val="tx1">
                  <a:lumMod val="85000"/>
                  <a:lumOff val="15000"/>
                </a:schemeClr>
              </a:solidFill>
              <a:latin typeface="+mn-ea"/>
              <a:sym typeface="+mn-ea"/>
            </a:endParaRPr>
          </a:p>
          <a:p>
            <a:pPr indent="0" algn="l" fontAlgn="auto">
              <a:lnSpc>
                <a:spcPct val="130000"/>
              </a:lnSpc>
            </a:pPr>
            <a:endParaRPr lang="zh-CN" altLang="en-US" sz="2600" spc="150" dirty="0">
              <a:solidFill>
                <a:schemeClr val="tx1">
                  <a:lumMod val="85000"/>
                  <a:lumOff val="15000"/>
                </a:schemeClr>
              </a:solidFill>
              <a:latin typeface="+mn-ea"/>
              <a:sym typeface="+mn-ea"/>
            </a:endParaRPr>
          </a:p>
          <a:p>
            <a:pPr indent="0" algn="l" fontAlgn="auto">
              <a:lnSpc>
                <a:spcPct val="130000"/>
              </a:lnSpc>
            </a:pPr>
            <a:r>
              <a:rPr lang="zh-CN" altLang="en-US" sz="2600" spc="150" dirty="0">
                <a:solidFill>
                  <a:schemeClr val="tx1">
                    <a:lumMod val="85000"/>
                    <a:lumOff val="15000"/>
                  </a:schemeClr>
                </a:solidFill>
                <a:latin typeface="+mn-ea"/>
                <a:sym typeface="+mn-ea"/>
              </a:rPr>
              <a:t>《条例》第一百三十条-第一百四十九条</a:t>
            </a:r>
            <a:r>
              <a:rPr sz="2600" spc="300">
                <a:solidFill>
                  <a:schemeClr val="tx1">
                    <a:lumMod val="85000"/>
                    <a:lumOff val="15000"/>
                  </a:schemeClr>
                </a:solidFill>
                <a:latin typeface="+mj-ea"/>
                <a:ea typeface="+mj-ea"/>
                <a:sym typeface="+mn-ea"/>
              </a:rPr>
              <a:t>明确了对违反</a:t>
            </a:r>
            <a:r>
              <a:rPr lang="zh-CN" sz="2600" spc="300">
                <a:solidFill>
                  <a:schemeClr val="tx1">
                    <a:lumMod val="85000"/>
                    <a:lumOff val="15000"/>
                  </a:schemeClr>
                </a:solidFill>
                <a:latin typeface="+mj-ea"/>
                <a:ea typeface="+mj-ea"/>
                <a:sym typeface="+mn-ea"/>
              </a:rPr>
              <a:t>工作</a:t>
            </a:r>
            <a:r>
              <a:rPr sz="2600" spc="300">
                <a:solidFill>
                  <a:schemeClr val="tx1">
                    <a:lumMod val="85000"/>
                    <a:lumOff val="15000"/>
                  </a:schemeClr>
                </a:solidFill>
                <a:latin typeface="+mj-ea"/>
                <a:ea typeface="+mj-ea"/>
                <a:sym typeface="+mn-ea"/>
              </a:rPr>
              <a:t>纪律行为的处分</a:t>
            </a:r>
            <a:r>
              <a:rPr lang="zh-CN" altLang="en-US" sz="2600" spc="150" dirty="0">
                <a:solidFill>
                  <a:schemeClr val="tx1">
                    <a:lumMod val="85000"/>
                    <a:lumOff val="15000"/>
                  </a:schemeClr>
                </a:solidFill>
                <a:latin typeface="+mn-ea"/>
                <a:sym typeface="+mn-ea"/>
              </a:rPr>
              <a:t>。</a:t>
            </a:r>
            <a:endParaRPr lang="zh-CN" altLang="en-US" sz="2600" spc="150" dirty="0">
              <a:solidFill>
                <a:schemeClr val="tx1">
                  <a:lumMod val="85000"/>
                  <a:lumOff val="15000"/>
                </a:schemeClr>
              </a:solidFill>
              <a:latin typeface="+mn-ea"/>
              <a:sym typeface="+mn-ea"/>
            </a:endParaRPr>
          </a:p>
        </p:txBody>
      </p:sp>
    </p:spTree>
    <p:custDataLst>
      <p:tags r:id="rId4"/>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descr="屏幕截图 2024-04-12 100246"/>
          <p:cNvPicPr>
            <a:picLocks noChangeAspect="1"/>
          </p:cNvPicPr>
          <p:nvPr/>
        </p:nvPicPr>
        <p:blipFill>
          <a:blip r:embed="rId1"/>
          <a:stretch>
            <a:fillRect/>
          </a:stretch>
        </p:blipFill>
        <p:spPr>
          <a:xfrm>
            <a:off x="0" y="1261745"/>
            <a:ext cx="6604000" cy="4371975"/>
          </a:xfrm>
          <a:prstGeom prst="rect">
            <a:avLst/>
          </a:prstGeom>
        </p:spPr>
      </p:pic>
      <p:sp>
        <p:nvSpPr>
          <p:cNvPr id="6" name="任意多边形 5"/>
          <p:cNvSpPr/>
          <p:nvPr>
            <p:custDataLst>
              <p:tags r:id="rId2"/>
            </p:custDataLst>
          </p:nvPr>
        </p:nvSpPr>
        <p:spPr>
          <a:xfrm flipH="1">
            <a:off x="5659755" y="921385"/>
            <a:ext cx="6532245" cy="4712400"/>
          </a:xfrm>
          <a:custGeom>
            <a:avLst/>
            <a:gdLst>
              <a:gd name="connsiteX0" fmla="*/ 0 w 5483"/>
              <a:gd name="connsiteY0" fmla="*/ 0 h 7315"/>
              <a:gd name="connsiteX1" fmla="*/ 2742 w 5483"/>
              <a:gd name="connsiteY1" fmla="*/ 0 h 7315"/>
              <a:gd name="connsiteX2" fmla="*/ 5483 w 5483"/>
              <a:gd name="connsiteY2" fmla="*/ 7315 h 7315"/>
              <a:gd name="connsiteX3" fmla="*/ 0 w 5483"/>
              <a:gd name="connsiteY3" fmla="*/ 7315 h 7315"/>
              <a:gd name="connsiteX4" fmla="*/ 0 w 5483"/>
              <a:gd name="connsiteY4" fmla="*/ 0 h 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 h="7315">
                <a:moveTo>
                  <a:pt x="0" y="0"/>
                </a:moveTo>
                <a:lnTo>
                  <a:pt x="2742" y="0"/>
                </a:lnTo>
                <a:lnTo>
                  <a:pt x="5483" y="7315"/>
                </a:lnTo>
                <a:lnTo>
                  <a:pt x="0" y="7315"/>
                </a:lnTo>
                <a:lnTo>
                  <a:pt x="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8229600" y="1316990"/>
            <a:ext cx="3962400" cy="4866005"/>
          </a:xfrm>
        </p:spPr>
        <p:txBody>
          <a:bodyPr>
            <a:normAutofit fontScale="90000"/>
          </a:bodyPr>
          <a:lstStyle/>
          <a:p>
            <a:pPr algn="l"/>
            <a:r>
              <a:rPr lang="zh-CN" altLang="en-US" sz="2665">
                <a:solidFill>
                  <a:schemeClr val="lt1"/>
                </a:solidFill>
                <a:sym typeface="+mn-ea"/>
              </a:rPr>
              <a:t>党员在日常生活和社会交往中应当遵守的个人行为，违反表现有:对生活奢靡、违反社会公德和家庭美德等</a:t>
            </a:r>
            <a:br>
              <a:rPr lang="zh-CN" altLang="en-US" sz="2665">
                <a:solidFill>
                  <a:schemeClr val="lt1"/>
                </a:solidFill>
                <a:sym typeface="+mn-ea"/>
              </a:rPr>
            </a:br>
            <a:br>
              <a:rPr lang="zh-CN" altLang="en-US" sz="2665">
                <a:solidFill>
                  <a:schemeClr val="lt1"/>
                </a:solidFill>
                <a:sym typeface="+mn-ea"/>
              </a:rPr>
            </a:br>
            <a:r>
              <a:rPr lang="zh-CN" altLang="en-US" sz="2665">
                <a:solidFill>
                  <a:schemeClr val="lt1"/>
                </a:solidFill>
                <a:sym typeface="+mn-ea"/>
              </a:rPr>
              <a:t>《</a:t>
            </a:r>
            <a:r>
              <a:rPr sz="2665" spc="300">
                <a:solidFill>
                  <a:srgbClr val="FFFFFF"/>
                </a:solidFill>
                <a:latin typeface="+mj-ea"/>
                <a:ea typeface="+mj-ea"/>
                <a:sym typeface="+mn-ea"/>
              </a:rPr>
              <a:t>条例》第一百五十条-第一百五十四条明确了对违反生活纪律行为的处分。</a:t>
            </a:r>
            <a:br>
              <a:rPr lang="zh-CN" altLang="en-US" sz="2665">
                <a:solidFill>
                  <a:schemeClr val="lt1"/>
                </a:solidFill>
                <a:sym typeface="+mn-ea"/>
              </a:rPr>
            </a:br>
            <a:br>
              <a:rPr lang="zh-CN" altLang="en-US" sz="2665">
                <a:solidFill>
                  <a:schemeClr val="lt1"/>
                </a:solidFill>
                <a:sym typeface="+mn-ea"/>
              </a:rPr>
            </a:br>
            <a:endParaRPr lang="zh-CN" altLang="en-US" sz="2665">
              <a:solidFill>
                <a:schemeClr val="lt1"/>
              </a:solidFill>
              <a:sym typeface="+mn-ea"/>
            </a:endParaRPr>
          </a:p>
        </p:txBody>
      </p:sp>
      <p:sp>
        <p:nvSpPr>
          <p:cNvPr id="4" name="标题 1"/>
          <p:cNvSpPr>
            <a:spLocks noGrp="1"/>
          </p:cNvSpPr>
          <p:nvPr>
            <p:custDataLst>
              <p:tags r:id="rId4"/>
            </p:custDataLst>
          </p:nvPr>
        </p:nvSpPr>
        <p:spPr>
          <a:xfrm>
            <a:off x="600710" y="45720"/>
            <a:ext cx="3058795" cy="1216025"/>
          </a:xfrm>
          <a:prstGeom prst="rect">
            <a:avLst/>
          </a:prstGeom>
        </p:spPr>
        <p:txBody>
          <a:bodyPr vert="horz" wrap="square" lIns="90170" tIns="46990" rIns="90170" bIns="46990" rtlCol="0" anchor="ctr"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4400" dirty="0">
                <a:solidFill>
                  <a:schemeClr val="tx1"/>
                </a:solidFill>
                <a:latin typeface="+mj-ea"/>
                <a:ea typeface="+mj-ea"/>
              </a:rPr>
              <a:t>生活纪律</a:t>
            </a:r>
            <a:endParaRPr lang="zh-CN" altLang="en-US" sz="4400" dirty="0">
              <a:solidFill>
                <a:schemeClr val="tx1"/>
              </a:solidFill>
              <a:latin typeface="+mj-ea"/>
              <a:ea typeface="+mj-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dirty="0">
                <a:sym typeface="Arial" panose="020B0604020202020204" pitchFamily="34" charset="0"/>
              </a:rPr>
              <a:t>感谢您观看与支持</a:t>
            </a:r>
            <a:endParaRPr lang="zh-CN" altLang="en-US" dirty="0">
              <a:sym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DFE3"/>
        </a:solidFill>
        <a:effectLst/>
      </p:bgPr>
    </p:bg>
    <p:spTree>
      <p:nvGrpSpPr>
        <p:cNvPr id="1" name=""/>
        <p:cNvGrpSpPr/>
        <p:nvPr/>
      </p:nvGrpSpPr>
      <p:grpSpPr>
        <a:xfrm>
          <a:off x="0" y="0"/>
          <a:ext cx="0" cy="0"/>
          <a:chOff x="0" y="0"/>
          <a:chExt cx="0" cy="0"/>
        </a:xfrm>
      </p:grpSpPr>
      <p:sp>
        <p:nvSpPr>
          <p:cNvPr id="7" name="标题 6"/>
          <p:cNvSpPr txBox="1"/>
          <p:nvPr>
            <p:custDataLst>
              <p:tags r:id="rId1"/>
            </p:custDataLst>
          </p:nvPr>
        </p:nvSpPr>
        <p:spPr>
          <a:xfrm>
            <a:off x="5537835" y="1977390"/>
            <a:ext cx="975360" cy="975995"/>
          </a:xfrm>
          <a:prstGeom prst="rect">
            <a:avLst/>
          </a:prstGeom>
        </p:spPr>
        <p:txBody>
          <a:bodyPr vert="horz" wrap="square" lIns="91440" tIns="45720" rIns="91440" bIns="45720" rtlCol="0" anchor="ctr"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pPr>
            <a:r>
              <a:rPr kumimoji="0" lang="en-US" altLang="zh-CN" b="1" i="0" baseline="0" noProof="0" dirty="0">
                <a:ln>
                  <a:noFill/>
                </a:ln>
                <a:solidFill>
                  <a:schemeClr val="accent1"/>
                </a:solidFill>
                <a:effectLst/>
                <a:uLnTx/>
                <a:uFillTx/>
                <a:latin typeface="Arial" panose="020B0604020202020204" pitchFamily="34" charset="0"/>
                <a:ea typeface="微软雅黑" panose="020B0503020204020204" charset="-122"/>
                <a:cs typeface="+mj-cs"/>
              </a:rPr>
              <a:t>01</a:t>
            </a:r>
            <a:endParaRPr kumimoji="0" lang="en-US" altLang="zh-CN" b="1" i="0" baseline="0" noProof="0" dirty="0">
              <a:ln>
                <a:noFill/>
              </a:ln>
              <a:solidFill>
                <a:schemeClr val="accent1"/>
              </a:solidFill>
              <a:effectLst/>
              <a:uLnTx/>
              <a:uFillTx/>
              <a:latin typeface="Arial" panose="020B0604020202020204" pitchFamily="34" charset="0"/>
              <a:ea typeface="微软雅黑" panose="020B0503020204020204" charset="-122"/>
              <a:cs typeface="+mj-cs"/>
            </a:endParaRPr>
          </a:p>
        </p:txBody>
      </p:sp>
      <p:sp>
        <p:nvSpPr>
          <p:cNvPr id="11" name="任意多边形 10"/>
          <p:cNvSpPr/>
          <p:nvPr>
            <p:custDataLst>
              <p:tags r:id="rId2"/>
            </p:custDataLst>
          </p:nvPr>
        </p:nvSpPr>
        <p:spPr>
          <a:xfrm>
            <a:off x="4952194" y="1665725"/>
            <a:ext cx="2146935" cy="379730"/>
          </a:xfrm>
          <a:custGeom>
            <a:avLst/>
            <a:gdLst>
              <a:gd name="connisteX0" fmla="*/ 0 w 2146935"/>
              <a:gd name="connsiteY0" fmla="*/ 734060 h 744855"/>
              <a:gd name="connisteX1" fmla="*/ 0 w 2146935"/>
              <a:gd name="connsiteY1" fmla="*/ 0 h 744855"/>
              <a:gd name="connisteX2" fmla="*/ 2146935 w 2146935"/>
              <a:gd name="connsiteY2" fmla="*/ 0 h 744855"/>
              <a:gd name="connisteX3" fmla="*/ 2146935 w 2146935"/>
              <a:gd name="connsiteY3" fmla="*/ 744855 h 744855"/>
            </a:gdLst>
            <a:ahLst/>
            <a:cxnLst>
              <a:cxn ang="0">
                <a:pos x="connisteX0" y="connsiteY0"/>
              </a:cxn>
              <a:cxn ang="0">
                <a:pos x="connisteX1" y="connsiteY1"/>
              </a:cxn>
              <a:cxn ang="0">
                <a:pos x="connisteX2" y="connsiteY2"/>
              </a:cxn>
              <a:cxn ang="0">
                <a:pos x="connisteX3" y="connsiteY3"/>
              </a:cxn>
            </a:cxnLst>
            <a:rect l="l" t="t" r="r" b="b"/>
            <a:pathLst>
              <a:path w="2146935" h="744855">
                <a:moveTo>
                  <a:pt x="0" y="734060"/>
                </a:moveTo>
                <a:lnTo>
                  <a:pt x="0" y="0"/>
                </a:lnTo>
                <a:lnTo>
                  <a:pt x="2146935" y="0"/>
                </a:lnTo>
                <a:lnTo>
                  <a:pt x="2146935" y="744855"/>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pc="200">
              <a:latin typeface="Arial" panose="020B0604020202020204" pitchFamily="34" charset="0"/>
              <a:ea typeface="微软雅黑" panose="020B0503020204020204" charset="-122"/>
            </a:endParaRPr>
          </a:p>
        </p:txBody>
      </p:sp>
      <p:sp>
        <p:nvSpPr>
          <p:cNvPr id="12" name="任意多边形 11"/>
          <p:cNvSpPr/>
          <p:nvPr>
            <p:custDataLst>
              <p:tags r:id="rId3"/>
            </p:custDataLst>
          </p:nvPr>
        </p:nvSpPr>
        <p:spPr>
          <a:xfrm rot="10800000">
            <a:off x="4952194" y="2953505"/>
            <a:ext cx="2146935" cy="379730"/>
          </a:xfrm>
          <a:custGeom>
            <a:avLst/>
            <a:gdLst>
              <a:gd name="connisteX0" fmla="*/ 0 w 2146935"/>
              <a:gd name="connsiteY0" fmla="*/ 734060 h 744855"/>
              <a:gd name="connisteX1" fmla="*/ 0 w 2146935"/>
              <a:gd name="connsiteY1" fmla="*/ 0 h 744855"/>
              <a:gd name="connisteX2" fmla="*/ 2146935 w 2146935"/>
              <a:gd name="connsiteY2" fmla="*/ 0 h 744855"/>
              <a:gd name="connisteX3" fmla="*/ 2146935 w 2146935"/>
              <a:gd name="connsiteY3" fmla="*/ 744855 h 744855"/>
            </a:gdLst>
            <a:ahLst/>
            <a:cxnLst>
              <a:cxn ang="0">
                <a:pos x="connisteX0" y="connsiteY0"/>
              </a:cxn>
              <a:cxn ang="0">
                <a:pos x="connisteX1" y="connsiteY1"/>
              </a:cxn>
              <a:cxn ang="0">
                <a:pos x="connisteX2" y="connsiteY2"/>
              </a:cxn>
              <a:cxn ang="0">
                <a:pos x="connisteX3" y="connsiteY3"/>
              </a:cxn>
            </a:cxnLst>
            <a:rect l="l" t="t" r="r" b="b"/>
            <a:pathLst>
              <a:path w="2146935" h="744855">
                <a:moveTo>
                  <a:pt x="0" y="734060"/>
                </a:moveTo>
                <a:lnTo>
                  <a:pt x="0" y="0"/>
                </a:lnTo>
                <a:lnTo>
                  <a:pt x="2146935" y="0"/>
                </a:lnTo>
                <a:lnTo>
                  <a:pt x="2146935" y="744855"/>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pc="200">
              <a:latin typeface="Arial" panose="020B0604020202020204" pitchFamily="34" charset="0"/>
              <a:ea typeface="微软雅黑" panose="020B0503020204020204" charset="-122"/>
            </a:endParaRPr>
          </a:p>
        </p:txBody>
      </p:sp>
      <p:cxnSp>
        <p:nvCxnSpPr>
          <p:cNvPr id="16" name="直接连接符 15"/>
          <p:cNvCxnSpPr/>
          <p:nvPr>
            <p:custDataLst>
              <p:tags r:id="rId4"/>
            </p:custDataLst>
          </p:nvPr>
        </p:nvCxnSpPr>
        <p:spPr>
          <a:xfrm>
            <a:off x="5771344" y="3030340"/>
            <a:ext cx="508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ctrTitle" idx="14"/>
            <p:custDataLst>
              <p:tags r:id="rId5"/>
            </p:custDataLst>
          </p:nvPr>
        </p:nvSpPr>
        <p:spPr>
          <a:xfrm>
            <a:off x="2008505" y="3918585"/>
            <a:ext cx="8035290" cy="835660"/>
          </a:xfrm>
        </p:spPr>
        <p:txBody>
          <a:bodyPr>
            <a:noAutofit/>
          </a:bodyPr>
          <a:lstStyle/>
          <a:p>
            <a:r>
              <a:rPr lang="zh-CN" altLang="en-US" sz="6000" dirty="0"/>
              <a:t>《条例》修订历程</a:t>
            </a:r>
            <a:endParaRPr lang="zh-CN" altLang="en-US" sz="6000" dirty="0"/>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2" name="装饰"/>
          <p:cNvSpPr/>
          <p:nvPr>
            <p:custDataLst>
              <p:tags r:id="rId1"/>
            </p:custDataLst>
          </p:nvPr>
        </p:nvSpPr>
        <p:spPr>
          <a:xfrm>
            <a:off x="612775" y="969645"/>
            <a:ext cx="11000105" cy="4725670"/>
          </a:xfrm>
          <a:custGeom>
            <a:avLst/>
            <a:gdLst>
              <a:gd name="adj" fmla="val 9036"/>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903" h="4881">
                <a:moveTo>
                  <a:pt x="339" y="0"/>
                </a:moveTo>
                <a:lnTo>
                  <a:pt x="3414" y="0"/>
                </a:lnTo>
                <a:cubicBezTo>
                  <a:pt x="3601" y="0"/>
                  <a:pt x="3753" y="152"/>
                  <a:pt x="3753" y="339"/>
                </a:cubicBezTo>
                <a:lnTo>
                  <a:pt x="3753" y="2298"/>
                </a:lnTo>
                <a:lnTo>
                  <a:pt x="3903" y="2440"/>
                </a:lnTo>
                <a:lnTo>
                  <a:pt x="3753" y="2582"/>
                </a:lnTo>
                <a:lnTo>
                  <a:pt x="3753" y="4542"/>
                </a:lnTo>
                <a:cubicBezTo>
                  <a:pt x="3753" y="4729"/>
                  <a:pt x="3601" y="4881"/>
                  <a:pt x="3414" y="4881"/>
                </a:cubicBezTo>
                <a:lnTo>
                  <a:pt x="339" y="4881"/>
                </a:lnTo>
                <a:cubicBezTo>
                  <a:pt x="152" y="4881"/>
                  <a:pt x="0" y="4729"/>
                  <a:pt x="0" y="4542"/>
                </a:cubicBezTo>
                <a:lnTo>
                  <a:pt x="0" y="339"/>
                </a:lnTo>
                <a:cubicBezTo>
                  <a:pt x="0" y="152"/>
                  <a:pt x="152" y="0"/>
                  <a:pt x="339" y="0"/>
                </a:cubicBezTo>
                <a:close/>
              </a:path>
            </a:pathLst>
          </a:cu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17942" tIns="463889" rIns="331037" bIns="820760" rtlCol="0" anchor="ctr">
            <a:noAutofit/>
          </a:bodyPr>
          <a:lstStyle/>
          <a:p>
            <a:pPr marL="342900" indent="-342900">
              <a:lnSpc>
                <a:spcPct val="130000"/>
              </a:lnSpc>
              <a:buFont typeface="Arial" panose="020B0604020202020204" pitchFamily="34" charset="0"/>
              <a:buChar char="•"/>
            </a:pPr>
            <a:r>
              <a:rPr lang="en-US" altLang="zh-CN" sz="4000" dirty="0">
                <a:solidFill>
                  <a:srgbClr val="FFFFFF"/>
                </a:solidFill>
                <a:latin typeface="+mn-ea"/>
                <a:cs typeface="+mn-ea"/>
                <a:sym typeface="+mn-ea"/>
              </a:rPr>
              <a:t>1997</a:t>
            </a:r>
            <a:r>
              <a:rPr lang="zh-CN" altLang="en-US" sz="4000" dirty="0">
                <a:solidFill>
                  <a:srgbClr val="FFFFFF"/>
                </a:solidFill>
                <a:latin typeface="+mn-ea"/>
                <a:cs typeface="+mn-ea"/>
                <a:sym typeface="+mn-ea"/>
              </a:rPr>
              <a:t>年</a:t>
            </a:r>
            <a:r>
              <a:rPr lang="en-US" altLang="zh-CN" sz="4000" dirty="0">
                <a:solidFill>
                  <a:srgbClr val="FFFFFF"/>
                </a:solidFill>
                <a:latin typeface="+mn-ea"/>
                <a:cs typeface="+mn-ea"/>
                <a:sym typeface="+mn-ea"/>
              </a:rPr>
              <a:t>2</a:t>
            </a:r>
            <a:r>
              <a:rPr lang="zh-CN" altLang="en-US" sz="4000" dirty="0">
                <a:solidFill>
                  <a:srgbClr val="FFFFFF"/>
                </a:solidFill>
                <a:latin typeface="+mn-ea"/>
                <a:cs typeface="+mn-ea"/>
                <a:sym typeface="+mn-ea"/>
              </a:rPr>
              <a:t>月，《中国共产党纪律处分条例（试行）》发布实施。</a:t>
            </a:r>
            <a:endParaRPr lang="zh-CN" altLang="en-US" sz="4000" dirty="0">
              <a:solidFill>
                <a:srgbClr val="FFFFFF"/>
              </a:solidFill>
              <a:latin typeface="+mn-ea"/>
              <a:cs typeface="+mn-ea"/>
              <a:sym typeface="+mn-ea"/>
            </a:endParaRPr>
          </a:p>
          <a:p>
            <a:pPr marL="342900" indent="-342900">
              <a:lnSpc>
                <a:spcPct val="130000"/>
              </a:lnSpc>
              <a:buFont typeface="Arial" panose="020B0604020202020204" pitchFamily="34" charset="0"/>
              <a:buChar char="•"/>
            </a:pPr>
            <a:endParaRPr lang="zh-CN" altLang="en-US" sz="4000" dirty="0">
              <a:solidFill>
                <a:srgbClr val="FFFFFF"/>
              </a:solidFill>
              <a:latin typeface="+mn-ea"/>
              <a:cs typeface="+mn-ea"/>
              <a:sym typeface="+mn-ea"/>
            </a:endParaRPr>
          </a:p>
          <a:p>
            <a:pPr marL="342900" indent="-342900">
              <a:lnSpc>
                <a:spcPct val="130000"/>
              </a:lnSpc>
              <a:buFont typeface="Arial" panose="020B0604020202020204" pitchFamily="34" charset="0"/>
              <a:buChar char="•"/>
            </a:pPr>
            <a:r>
              <a:rPr lang="zh-CN" altLang="en-US" sz="4000" dirty="0">
                <a:solidFill>
                  <a:srgbClr val="FFFFFF"/>
                </a:solidFill>
                <a:latin typeface="+mn-ea"/>
                <a:cs typeface="+mn-ea"/>
                <a:sym typeface="+mn-ea"/>
              </a:rPr>
              <a:t>党历史上第一部专门的纪律处分条例。</a:t>
            </a:r>
            <a:endParaRPr lang="zh-CN" altLang="en-US" sz="4000" dirty="0">
              <a:solidFill>
                <a:srgbClr val="FFFFFF"/>
              </a:solidFill>
              <a:latin typeface="+mn-ea"/>
              <a:cs typeface="+mn-ea"/>
              <a:sym typeface="+mn-ea"/>
            </a:endParaRPr>
          </a:p>
        </p:txBody>
      </p:sp>
      <p:sp>
        <p:nvSpPr>
          <p:cNvPr id="25" name="序号"/>
          <p:cNvSpPr/>
          <p:nvPr>
            <p:custDataLst>
              <p:tags r:id="rId2"/>
            </p:custDataLst>
          </p:nvPr>
        </p:nvSpPr>
        <p:spPr>
          <a:xfrm>
            <a:off x="786548" y="5121625"/>
            <a:ext cx="697427" cy="646107"/>
          </a:xfrm>
          <a:prstGeom prst="rect">
            <a:avLst/>
          </a:prstGeom>
          <a:effectLst>
            <a:outerShdw blurRad="177800" dist="76200" dir="2700000" algn="tl" rotWithShape="0">
              <a:schemeClr val="accent1">
                <a:lumMod val="75000"/>
                <a:alpha val="40000"/>
              </a:schemeClr>
            </a:outerShdw>
          </a:effectLst>
        </p:spPr>
        <p:txBody>
          <a:bodyPr wrap="none" lIns="0" tIns="0" rIns="0" bIns="0" anchor="ctr">
            <a:noAutofit/>
          </a:bodyPr>
          <a:lstStyle/>
          <a:p>
            <a:pPr lvl="0" algn="ctr">
              <a:spcBef>
                <a:spcPct val="0"/>
              </a:spcBef>
              <a:spcAft>
                <a:spcPct val="0"/>
              </a:spcAft>
              <a:buClrTx/>
              <a:buSzTx/>
              <a:buFontTx/>
            </a:pPr>
            <a:r>
              <a:rPr lang="en-US" sz="3600" b="1" dirty="0">
                <a:solidFill>
                  <a:srgbClr val="FFFFFF"/>
                </a:solidFill>
                <a:latin typeface="+mn-ea"/>
                <a:cs typeface="+mn-ea"/>
                <a:sym typeface="+mn-ea"/>
              </a:rPr>
              <a:t>00</a:t>
            </a:r>
            <a:endParaRPr lang="en-US" sz="3600" b="1" dirty="0">
              <a:solidFill>
                <a:srgbClr val="FFFFFF"/>
              </a:solidFill>
              <a:latin typeface="+mn-ea"/>
              <a:cs typeface="+mn-ea"/>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7" name="任意多边形: 形状 26"/>
          <p:cNvSpPr/>
          <p:nvPr>
            <p:custDataLst>
              <p:tags r:id="rId1"/>
            </p:custDataLst>
          </p:nvPr>
        </p:nvSpPr>
        <p:spPr>
          <a:xfrm>
            <a:off x="707390" y="969645"/>
            <a:ext cx="10864850" cy="4726305"/>
          </a:xfrm>
          <a:custGeom>
            <a:avLst/>
            <a:gdLst>
              <a:gd name="connsiteX0" fmla="*/ 221625 w 2544124"/>
              <a:gd name="connsiteY0" fmla="*/ 0 h 3182029"/>
              <a:gd name="connsiteX1" fmla="*/ 2225375 w 2544124"/>
              <a:gd name="connsiteY1" fmla="*/ 0 h 3182029"/>
              <a:gd name="connsiteX2" fmla="*/ 2446348 w 2544124"/>
              <a:gd name="connsiteY2" fmla="*/ 221001 h 3182029"/>
              <a:gd name="connsiteX3" fmla="*/ 2446348 w 2544124"/>
              <a:gd name="connsiteY3" fmla="*/ 1498115 h 3182029"/>
              <a:gd name="connsiteX4" fmla="*/ 2544124 w 2544124"/>
              <a:gd name="connsiteY4" fmla="*/ 1590688 h 3182029"/>
              <a:gd name="connsiteX5" fmla="*/ 2446348 w 2544124"/>
              <a:gd name="connsiteY5" fmla="*/ 1683261 h 3182029"/>
              <a:gd name="connsiteX6" fmla="*/ 2446348 w 2544124"/>
              <a:gd name="connsiteY6" fmla="*/ 2961027 h 3182029"/>
              <a:gd name="connsiteX7" fmla="*/ 2225375 w 2544124"/>
              <a:gd name="connsiteY7" fmla="*/ 3182029 h 3182029"/>
              <a:gd name="connsiteX8" fmla="*/ 221625 w 2544124"/>
              <a:gd name="connsiteY8" fmla="*/ 3182029 h 3182029"/>
              <a:gd name="connsiteX9" fmla="*/ 0 w 2544124"/>
              <a:gd name="connsiteY9" fmla="*/ 2961027 h 3182029"/>
              <a:gd name="connsiteX10" fmla="*/ 0 w 2544124"/>
              <a:gd name="connsiteY10" fmla="*/ 221001 h 3182029"/>
              <a:gd name="connsiteX11" fmla="*/ 221625 w 2544124"/>
              <a:gd name="connsiteY11" fmla="*/ 0 h 318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124" h="3182029">
                <a:moveTo>
                  <a:pt x="221625" y="0"/>
                </a:moveTo>
                <a:lnTo>
                  <a:pt x="2225375" y="0"/>
                </a:lnTo>
                <a:cubicBezTo>
                  <a:pt x="2347920" y="0"/>
                  <a:pt x="2446348" y="99092"/>
                  <a:pt x="2446348" y="221001"/>
                </a:cubicBezTo>
                <a:lnTo>
                  <a:pt x="2446348" y="1498115"/>
                </a:lnTo>
                <a:lnTo>
                  <a:pt x="2544124" y="1590688"/>
                </a:lnTo>
                <a:lnTo>
                  <a:pt x="2446348" y="1683261"/>
                </a:lnTo>
                <a:lnTo>
                  <a:pt x="2446348" y="2961027"/>
                </a:lnTo>
                <a:cubicBezTo>
                  <a:pt x="2446348" y="3082937"/>
                  <a:pt x="2347920" y="3182029"/>
                  <a:pt x="2225375" y="3182029"/>
                </a:cubicBezTo>
                <a:lnTo>
                  <a:pt x="221625" y="3182029"/>
                </a:lnTo>
                <a:cubicBezTo>
                  <a:pt x="99079" y="3182029"/>
                  <a:pt x="0" y="3082937"/>
                  <a:pt x="0" y="2961027"/>
                </a:cubicBezTo>
                <a:lnTo>
                  <a:pt x="0" y="221001"/>
                </a:lnTo>
                <a:cubicBezTo>
                  <a:pt x="0" y="99092"/>
                  <a:pt x="99079" y="0"/>
                  <a:pt x="221625" y="0"/>
                </a:cubicBezTo>
                <a:close/>
              </a:path>
            </a:pathLst>
          </a:cu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8348" tIns="463888" rIns="313486" bIns="821396" numCol="1" spcCol="0" rtlCol="0" fromWordArt="0" anchor="ctr" anchorCtr="0" forceAA="0" compatLnSpc="1">
            <a:noAutofit/>
          </a:bodyPr>
          <a:lstStyle/>
          <a:p>
            <a:pPr marL="342900" indent="-342900">
              <a:lnSpc>
                <a:spcPct val="130000"/>
              </a:lnSpc>
              <a:buFont typeface="Arial" panose="020B0604020202020204" pitchFamily="34" charset="0"/>
              <a:buChar char="•"/>
            </a:pPr>
            <a:r>
              <a:rPr lang="en-US" altLang="zh-CN" sz="4000" dirty="0">
                <a:solidFill>
                  <a:srgbClr val="FFFFFF"/>
                </a:solidFill>
                <a:latin typeface="+mn-ea"/>
                <a:cs typeface="+mn-ea"/>
                <a:sym typeface="+mn-ea"/>
              </a:rPr>
              <a:t>2003</a:t>
            </a:r>
            <a:r>
              <a:rPr lang="zh-CN" altLang="en-US" sz="4000" dirty="0">
                <a:solidFill>
                  <a:srgbClr val="FFFFFF"/>
                </a:solidFill>
                <a:latin typeface="+mn-ea"/>
                <a:cs typeface="+mn-ea"/>
                <a:sym typeface="+mn-ea"/>
              </a:rPr>
              <a:t>年</a:t>
            </a:r>
            <a:r>
              <a:rPr lang="en-US" altLang="zh-CN" sz="4000" dirty="0">
                <a:solidFill>
                  <a:srgbClr val="FFFFFF"/>
                </a:solidFill>
                <a:latin typeface="+mn-ea"/>
                <a:cs typeface="+mn-ea"/>
                <a:sym typeface="+mn-ea"/>
              </a:rPr>
              <a:t>12</a:t>
            </a:r>
            <a:r>
              <a:rPr lang="zh-CN" altLang="en-US" sz="4000" dirty="0">
                <a:solidFill>
                  <a:srgbClr val="FFFFFF"/>
                </a:solidFill>
                <a:latin typeface="+mn-ea"/>
                <a:cs typeface="+mn-ea"/>
                <a:sym typeface="+mn-ea"/>
              </a:rPr>
              <a:t>月，第一次修订。</a:t>
            </a:r>
            <a:endParaRPr lang="zh-CN" altLang="en-US" sz="4000" dirty="0">
              <a:solidFill>
                <a:srgbClr val="FFFFFF"/>
              </a:solidFill>
              <a:latin typeface="+mn-ea"/>
              <a:cs typeface="+mn-ea"/>
              <a:sym typeface="+mn-ea"/>
            </a:endParaRPr>
          </a:p>
          <a:p>
            <a:pPr marL="342900" indent="-342900">
              <a:lnSpc>
                <a:spcPct val="130000"/>
              </a:lnSpc>
              <a:buFont typeface="Arial" panose="020B0604020202020204" pitchFamily="34" charset="0"/>
              <a:buChar char="•"/>
            </a:pPr>
            <a:endParaRPr lang="zh-CN" altLang="en-US" sz="4000" dirty="0">
              <a:solidFill>
                <a:srgbClr val="FFFFFF"/>
              </a:solidFill>
              <a:latin typeface="+mn-ea"/>
              <a:cs typeface="+mn-ea"/>
              <a:sym typeface="+mn-ea"/>
            </a:endParaRPr>
          </a:p>
          <a:p>
            <a:pPr marL="342900" indent="-342900">
              <a:lnSpc>
                <a:spcPct val="130000"/>
              </a:lnSpc>
              <a:buFont typeface="Arial" panose="020B0604020202020204" pitchFamily="34" charset="0"/>
              <a:buChar char="•"/>
            </a:pPr>
            <a:r>
              <a:rPr lang="zh-CN" altLang="en-US" sz="4000" dirty="0">
                <a:solidFill>
                  <a:srgbClr val="FFFFFF"/>
                </a:solidFill>
                <a:latin typeface="+mn-ea"/>
                <a:cs typeface="+mn-ea"/>
                <a:sym typeface="+mn-ea"/>
              </a:rPr>
              <a:t>摘掉</a:t>
            </a:r>
            <a:r>
              <a:rPr lang="en-US" altLang="zh-CN" sz="4000" dirty="0">
                <a:solidFill>
                  <a:srgbClr val="FFFFFF"/>
                </a:solidFill>
                <a:latin typeface="+mn-ea"/>
                <a:cs typeface="+mn-ea"/>
                <a:sym typeface="+mn-ea"/>
              </a:rPr>
              <a:t>“</a:t>
            </a:r>
            <a:r>
              <a:rPr lang="zh-CN" altLang="en-US" sz="4000" dirty="0">
                <a:solidFill>
                  <a:srgbClr val="FFFFFF"/>
                </a:solidFill>
                <a:latin typeface="+mn-ea"/>
                <a:cs typeface="+mn-ea"/>
                <a:sym typeface="+mn-ea"/>
              </a:rPr>
              <a:t>试行</a:t>
            </a:r>
            <a:r>
              <a:rPr lang="en-US" altLang="zh-CN" sz="4000" dirty="0">
                <a:solidFill>
                  <a:srgbClr val="FFFFFF"/>
                </a:solidFill>
                <a:latin typeface="+mn-ea"/>
                <a:cs typeface="+mn-ea"/>
                <a:sym typeface="+mn-ea"/>
              </a:rPr>
              <a:t>”</a:t>
            </a:r>
            <a:r>
              <a:rPr lang="zh-CN" altLang="en-US" sz="4000" dirty="0">
                <a:solidFill>
                  <a:srgbClr val="FFFFFF"/>
                </a:solidFill>
                <a:latin typeface="+mn-ea"/>
                <a:cs typeface="+mn-ea"/>
                <a:sym typeface="+mn-ea"/>
              </a:rPr>
              <a:t>的帽子，《中国共产党纪律处分条例》发布施行。</a:t>
            </a:r>
            <a:endParaRPr lang="zh-CN" altLang="en-US" sz="4000" dirty="0">
              <a:solidFill>
                <a:srgbClr val="FFFFFF"/>
              </a:solidFill>
              <a:latin typeface="+mn-ea"/>
              <a:cs typeface="+mn-ea"/>
              <a:sym typeface="+mn-ea"/>
            </a:endParaRPr>
          </a:p>
        </p:txBody>
      </p:sp>
      <p:sp>
        <p:nvSpPr>
          <p:cNvPr id="21" name="序号"/>
          <p:cNvSpPr/>
          <p:nvPr>
            <p:custDataLst>
              <p:tags r:id="rId2"/>
            </p:custDataLst>
          </p:nvPr>
        </p:nvSpPr>
        <p:spPr>
          <a:xfrm>
            <a:off x="892433" y="5049870"/>
            <a:ext cx="697427" cy="646107"/>
          </a:xfrm>
          <a:prstGeom prst="rect">
            <a:avLst/>
          </a:prstGeom>
          <a:effectLst>
            <a:outerShdw blurRad="177800" dist="76200" dir="2700000" algn="tl" rotWithShape="0">
              <a:schemeClr val="accent2">
                <a:lumMod val="75000"/>
                <a:alpha val="40000"/>
              </a:schemeClr>
            </a:outerShdw>
          </a:effectLst>
        </p:spPr>
        <p:txBody>
          <a:bodyPr wrap="none" lIns="0" tIns="0" rIns="0" bIns="0" anchor="ctr">
            <a:noAutofit/>
          </a:bodyPr>
          <a:lstStyle/>
          <a:p>
            <a:pPr lvl="0" algn="ctr">
              <a:spcBef>
                <a:spcPct val="0"/>
              </a:spcBef>
              <a:spcAft>
                <a:spcPct val="0"/>
              </a:spcAft>
              <a:buClrTx/>
              <a:buSzTx/>
              <a:buFontTx/>
            </a:pPr>
            <a:r>
              <a:rPr lang="en-US" sz="3600" b="1">
                <a:solidFill>
                  <a:srgbClr val="FFFFFF"/>
                </a:solidFill>
                <a:latin typeface="+mn-ea"/>
                <a:cs typeface="+mn-ea"/>
                <a:sym typeface="+mn-ea"/>
              </a:rPr>
              <a:t>01</a:t>
            </a:r>
            <a:endParaRPr lang="en-US" sz="3600" b="1" dirty="0">
              <a:solidFill>
                <a:srgbClr val="FFFFFF"/>
              </a:solidFill>
              <a:latin typeface="+mn-ea"/>
              <a:cs typeface="+mn-ea"/>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0" name="任意多边形: 形状 19"/>
          <p:cNvSpPr/>
          <p:nvPr>
            <p:custDataLst>
              <p:tags r:id="rId1"/>
            </p:custDataLst>
          </p:nvPr>
        </p:nvSpPr>
        <p:spPr>
          <a:xfrm>
            <a:off x="554355" y="1280795"/>
            <a:ext cx="11071225" cy="4415155"/>
          </a:xfrm>
          <a:custGeom>
            <a:avLst/>
            <a:gdLst>
              <a:gd name="connsiteX0" fmla="*/ 221625 w 2544124"/>
              <a:gd name="connsiteY0" fmla="*/ 0 h 3182029"/>
              <a:gd name="connsiteX1" fmla="*/ 2225375 w 2544124"/>
              <a:gd name="connsiteY1" fmla="*/ 0 h 3182029"/>
              <a:gd name="connsiteX2" fmla="*/ 2446348 w 2544124"/>
              <a:gd name="connsiteY2" fmla="*/ 221001 h 3182029"/>
              <a:gd name="connsiteX3" fmla="*/ 2446348 w 2544124"/>
              <a:gd name="connsiteY3" fmla="*/ 1498115 h 3182029"/>
              <a:gd name="connsiteX4" fmla="*/ 2544124 w 2544124"/>
              <a:gd name="connsiteY4" fmla="*/ 1590688 h 3182029"/>
              <a:gd name="connsiteX5" fmla="*/ 2446348 w 2544124"/>
              <a:gd name="connsiteY5" fmla="*/ 1683261 h 3182029"/>
              <a:gd name="connsiteX6" fmla="*/ 2446348 w 2544124"/>
              <a:gd name="connsiteY6" fmla="*/ 2961027 h 3182029"/>
              <a:gd name="connsiteX7" fmla="*/ 2225375 w 2544124"/>
              <a:gd name="connsiteY7" fmla="*/ 3182029 h 3182029"/>
              <a:gd name="connsiteX8" fmla="*/ 221625 w 2544124"/>
              <a:gd name="connsiteY8" fmla="*/ 3182029 h 3182029"/>
              <a:gd name="connsiteX9" fmla="*/ 0 w 2544124"/>
              <a:gd name="connsiteY9" fmla="*/ 2961027 h 3182029"/>
              <a:gd name="connsiteX10" fmla="*/ 0 w 2544124"/>
              <a:gd name="connsiteY10" fmla="*/ 221001 h 3182029"/>
              <a:gd name="connsiteX11" fmla="*/ 221625 w 2544124"/>
              <a:gd name="connsiteY11" fmla="*/ 0 h 318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124" h="3182029">
                <a:moveTo>
                  <a:pt x="221625" y="0"/>
                </a:moveTo>
                <a:lnTo>
                  <a:pt x="2225375" y="0"/>
                </a:lnTo>
                <a:cubicBezTo>
                  <a:pt x="2347920" y="0"/>
                  <a:pt x="2446348" y="99092"/>
                  <a:pt x="2446348" y="221001"/>
                </a:cubicBezTo>
                <a:lnTo>
                  <a:pt x="2446348" y="1498115"/>
                </a:lnTo>
                <a:lnTo>
                  <a:pt x="2544124" y="1590688"/>
                </a:lnTo>
                <a:lnTo>
                  <a:pt x="2446348" y="1683261"/>
                </a:lnTo>
                <a:lnTo>
                  <a:pt x="2446348" y="2961027"/>
                </a:lnTo>
                <a:cubicBezTo>
                  <a:pt x="2446348" y="3082937"/>
                  <a:pt x="2347920" y="3182029"/>
                  <a:pt x="2225375" y="3182029"/>
                </a:cubicBezTo>
                <a:lnTo>
                  <a:pt x="221625" y="3182029"/>
                </a:lnTo>
                <a:cubicBezTo>
                  <a:pt x="99079" y="3182029"/>
                  <a:pt x="0" y="3082937"/>
                  <a:pt x="0" y="2961027"/>
                </a:cubicBezTo>
                <a:lnTo>
                  <a:pt x="0" y="221001"/>
                </a:lnTo>
                <a:cubicBezTo>
                  <a:pt x="0" y="99092"/>
                  <a:pt x="99079" y="0"/>
                  <a:pt x="2216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8118" tIns="463888" rIns="300380" bIns="821396" numCol="1" spcCol="0" rtlCol="0" fromWordArt="0" anchor="ctr" anchorCtr="0" forceAA="0" compatLnSpc="1">
            <a:noAutofit/>
          </a:bodyPr>
          <a:lstStyle/>
          <a:p>
            <a:pPr marL="342900" indent="-342900">
              <a:lnSpc>
                <a:spcPct val="130000"/>
              </a:lnSpc>
              <a:buFont typeface="Arial" panose="020B0604020202020204" pitchFamily="34" charset="0"/>
              <a:buChar char="•"/>
            </a:pPr>
            <a:r>
              <a:rPr lang="en-US" altLang="zh-CN" sz="3200" dirty="0">
                <a:solidFill>
                  <a:srgbClr val="FFFFFF"/>
                </a:solidFill>
                <a:latin typeface="+mn-ea"/>
                <a:cs typeface="+mn-ea"/>
                <a:sym typeface="+mn-ea"/>
              </a:rPr>
              <a:t>2015</a:t>
            </a:r>
            <a:r>
              <a:rPr lang="zh-CN" altLang="en-US" sz="3200" dirty="0">
                <a:solidFill>
                  <a:srgbClr val="FFFFFF"/>
                </a:solidFill>
                <a:latin typeface="+mn-ea"/>
                <a:cs typeface="+mn-ea"/>
                <a:sym typeface="+mn-ea"/>
              </a:rPr>
              <a:t>年</a:t>
            </a:r>
            <a:r>
              <a:rPr lang="en-US" altLang="zh-CN" sz="3200" dirty="0">
                <a:solidFill>
                  <a:srgbClr val="FFFFFF"/>
                </a:solidFill>
                <a:latin typeface="+mn-ea"/>
                <a:cs typeface="+mn-ea"/>
                <a:sym typeface="+mn-ea"/>
              </a:rPr>
              <a:t>10</a:t>
            </a:r>
            <a:r>
              <a:rPr lang="zh-CN" altLang="en-US" sz="3200" dirty="0">
                <a:solidFill>
                  <a:srgbClr val="FFFFFF"/>
                </a:solidFill>
                <a:latin typeface="+mn-ea"/>
                <a:cs typeface="+mn-ea"/>
                <a:sym typeface="+mn-ea"/>
              </a:rPr>
              <a:t>月，第二次修订。</a:t>
            </a:r>
            <a:endParaRPr lang="zh-CN" altLang="en-US" sz="3200" dirty="0">
              <a:solidFill>
                <a:srgbClr val="FFFFFF"/>
              </a:solidFill>
              <a:latin typeface="+mn-ea"/>
              <a:cs typeface="+mn-ea"/>
              <a:sym typeface="+mn-ea"/>
            </a:endParaRPr>
          </a:p>
          <a:p>
            <a:pPr marL="342900" indent="-342900">
              <a:lnSpc>
                <a:spcPct val="130000"/>
              </a:lnSpc>
              <a:buFont typeface="Arial" panose="020B0604020202020204" pitchFamily="34" charset="0"/>
              <a:buChar char="•"/>
            </a:pPr>
            <a:r>
              <a:rPr lang="zh-CN" altLang="en-US" sz="3200" dirty="0">
                <a:solidFill>
                  <a:srgbClr val="FFFFFF"/>
                </a:solidFill>
                <a:latin typeface="+mn-ea"/>
                <a:cs typeface="+mn-ea"/>
                <a:sym typeface="+mn-ea"/>
              </a:rPr>
              <a:t>去除与国家法律重复的内容，实现纪法分开。</a:t>
            </a:r>
            <a:endParaRPr lang="zh-CN" altLang="en-US" sz="3200" dirty="0">
              <a:solidFill>
                <a:srgbClr val="FFFFFF"/>
              </a:solidFill>
              <a:latin typeface="+mn-ea"/>
              <a:cs typeface="+mn-ea"/>
              <a:sym typeface="+mn-ea"/>
            </a:endParaRPr>
          </a:p>
          <a:p>
            <a:pPr marL="342900" indent="-342900">
              <a:lnSpc>
                <a:spcPct val="130000"/>
              </a:lnSpc>
              <a:buFont typeface="Arial" panose="020B0604020202020204" pitchFamily="34" charset="0"/>
              <a:buChar char="•"/>
            </a:pPr>
            <a:endParaRPr lang="zh-CN" altLang="en-US" sz="3200" dirty="0">
              <a:solidFill>
                <a:srgbClr val="FFFFFF"/>
              </a:solidFill>
              <a:latin typeface="+mn-ea"/>
              <a:cs typeface="+mn-ea"/>
              <a:sym typeface="+mn-ea"/>
            </a:endParaRPr>
          </a:p>
          <a:p>
            <a:pPr marL="342900" indent="-342900">
              <a:lnSpc>
                <a:spcPct val="130000"/>
              </a:lnSpc>
              <a:buFont typeface="Arial" panose="020B0604020202020204" pitchFamily="34" charset="0"/>
              <a:buChar char="•"/>
            </a:pPr>
            <a:r>
              <a:rPr lang="en-US" altLang="zh-CN" sz="3200" dirty="0">
                <a:solidFill>
                  <a:srgbClr val="FFFFFF"/>
                </a:solidFill>
                <a:latin typeface="+mn-ea"/>
                <a:cs typeface="+mn-ea"/>
                <a:sym typeface="+mn-ea"/>
              </a:rPr>
              <a:t>2018</a:t>
            </a:r>
            <a:r>
              <a:rPr lang="zh-CN" altLang="en-US" sz="3200" dirty="0">
                <a:solidFill>
                  <a:srgbClr val="FFFFFF"/>
                </a:solidFill>
                <a:latin typeface="+mn-ea"/>
                <a:cs typeface="+mn-ea"/>
                <a:sym typeface="+mn-ea"/>
              </a:rPr>
              <a:t>年</a:t>
            </a:r>
            <a:r>
              <a:rPr lang="en-US" altLang="zh-CN" sz="3200" dirty="0">
                <a:solidFill>
                  <a:srgbClr val="FFFFFF"/>
                </a:solidFill>
                <a:latin typeface="+mn-ea"/>
                <a:cs typeface="+mn-ea"/>
                <a:sym typeface="+mn-ea"/>
              </a:rPr>
              <a:t>8</a:t>
            </a:r>
            <a:r>
              <a:rPr lang="zh-CN" altLang="en-US" sz="3200" dirty="0">
                <a:solidFill>
                  <a:srgbClr val="FFFFFF"/>
                </a:solidFill>
                <a:latin typeface="+mn-ea"/>
                <a:cs typeface="+mn-ea"/>
                <a:sym typeface="+mn-ea"/>
              </a:rPr>
              <a:t>月，第三次修订。</a:t>
            </a:r>
            <a:endParaRPr lang="zh-CN" altLang="en-US" sz="3200" dirty="0">
              <a:solidFill>
                <a:srgbClr val="FFFFFF"/>
              </a:solidFill>
              <a:latin typeface="+mn-ea"/>
              <a:cs typeface="+mn-ea"/>
              <a:sym typeface="+mn-ea"/>
            </a:endParaRPr>
          </a:p>
          <a:p>
            <a:pPr marL="342900" indent="-342900">
              <a:lnSpc>
                <a:spcPct val="130000"/>
              </a:lnSpc>
              <a:buFont typeface="Arial" panose="020B0604020202020204" pitchFamily="34" charset="0"/>
              <a:buChar char="•"/>
            </a:pPr>
            <a:r>
              <a:rPr lang="zh-CN" altLang="en-US" sz="3200" dirty="0">
                <a:solidFill>
                  <a:srgbClr val="FFFFFF"/>
                </a:solidFill>
                <a:latin typeface="+mn-ea"/>
                <a:cs typeface="+mn-ea"/>
                <a:sym typeface="+mn-ea"/>
              </a:rPr>
              <a:t>其特点可以用</a:t>
            </a:r>
            <a:r>
              <a:rPr lang="en-US" altLang="zh-CN" sz="3200" dirty="0">
                <a:solidFill>
                  <a:srgbClr val="FFFFFF"/>
                </a:solidFill>
                <a:latin typeface="+mn-ea"/>
                <a:cs typeface="+mn-ea"/>
                <a:sym typeface="+mn-ea"/>
              </a:rPr>
              <a:t>”</a:t>
            </a:r>
            <a:r>
              <a:rPr lang="zh-CN" altLang="en-US" sz="3200" dirty="0">
                <a:solidFill>
                  <a:srgbClr val="FFFFFF"/>
                </a:solidFill>
                <a:latin typeface="+mn-ea"/>
                <a:cs typeface="+mn-ea"/>
                <a:sym typeface="+mn-ea"/>
              </a:rPr>
              <a:t>一二三四五六七八</a:t>
            </a:r>
            <a:r>
              <a:rPr lang="en-US" altLang="zh-CN" sz="3200" dirty="0">
                <a:solidFill>
                  <a:srgbClr val="FFFFFF"/>
                </a:solidFill>
                <a:latin typeface="+mn-ea"/>
                <a:cs typeface="+mn-ea"/>
                <a:sym typeface="+mn-ea"/>
              </a:rPr>
              <a:t>“</a:t>
            </a:r>
            <a:r>
              <a:rPr lang="zh-CN" altLang="en-US" sz="3200" dirty="0">
                <a:solidFill>
                  <a:srgbClr val="FFFFFF"/>
                </a:solidFill>
                <a:latin typeface="+mn-ea"/>
                <a:cs typeface="+mn-ea"/>
                <a:sym typeface="+mn-ea"/>
              </a:rPr>
              <a:t>来概括</a:t>
            </a:r>
            <a:endParaRPr lang="zh-CN" altLang="en-US" sz="3200" dirty="0">
              <a:solidFill>
                <a:srgbClr val="FFFFFF"/>
              </a:solidFill>
              <a:latin typeface="+mn-ea"/>
              <a:cs typeface="+mn-ea"/>
              <a:sym typeface="+mn-ea"/>
            </a:endParaRPr>
          </a:p>
        </p:txBody>
      </p:sp>
      <p:sp>
        <p:nvSpPr>
          <p:cNvPr id="5" name="序号"/>
          <p:cNvSpPr/>
          <p:nvPr>
            <p:custDataLst>
              <p:tags r:id="rId2"/>
            </p:custDataLst>
          </p:nvPr>
        </p:nvSpPr>
        <p:spPr>
          <a:xfrm>
            <a:off x="666850" y="5049870"/>
            <a:ext cx="697427" cy="646107"/>
          </a:xfrm>
          <a:prstGeom prst="rect">
            <a:avLst/>
          </a:prstGeom>
          <a:effectLst>
            <a:outerShdw blurRad="177800" dist="76200" dir="2700000" algn="tl" rotWithShape="0">
              <a:schemeClr val="accent1">
                <a:lumMod val="75000"/>
                <a:alpha val="40000"/>
              </a:schemeClr>
            </a:outerShdw>
          </a:effectLst>
        </p:spPr>
        <p:txBody>
          <a:bodyPr wrap="none" lIns="0" tIns="0" rIns="0" bIns="0" anchor="ctr">
            <a:noAutofit/>
          </a:bodyPr>
          <a:lstStyle/>
          <a:p>
            <a:pPr lvl="0" algn="ctr">
              <a:spcBef>
                <a:spcPct val="0"/>
              </a:spcBef>
              <a:spcAft>
                <a:spcPct val="0"/>
              </a:spcAft>
              <a:buClrTx/>
              <a:buSzTx/>
              <a:buFontTx/>
            </a:pPr>
            <a:r>
              <a:rPr lang="en-US" sz="3600" b="1">
                <a:solidFill>
                  <a:srgbClr val="FFFFFF"/>
                </a:solidFill>
                <a:latin typeface="+mn-ea"/>
                <a:cs typeface="+mn-ea"/>
                <a:sym typeface="+mn-ea"/>
              </a:rPr>
              <a:t>02</a:t>
            </a:r>
            <a:endParaRPr lang="en-US" sz="3600" b="1" dirty="0">
              <a:solidFill>
                <a:srgbClr val="FFFFFF"/>
              </a:solidFill>
              <a:latin typeface="+mn-ea"/>
              <a:cs typeface="+mn-ea"/>
              <a:sym typeface="+mn-ea"/>
            </a:endParaRPr>
          </a:p>
        </p:txBody>
      </p:sp>
      <p:sp>
        <p:nvSpPr>
          <p:cNvPr id="2" name="文本框 1"/>
          <p:cNvSpPr txBox="1"/>
          <p:nvPr/>
        </p:nvSpPr>
        <p:spPr>
          <a:xfrm>
            <a:off x="807085" y="491490"/>
            <a:ext cx="4064000" cy="1100455"/>
          </a:xfrm>
          <a:prstGeom prst="rect">
            <a:avLst/>
          </a:prstGeom>
          <a:noFill/>
        </p:spPr>
        <p:txBody>
          <a:bodyPr wrap="square" rtlCol="0">
            <a:noAutofit/>
          </a:bodyPr>
          <a:p>
            <a:r>
              <a:rPr lang="zh-CN" altLang="en-US" sz="4000" dirty="0">
                <a:solidFill>
                  <a:schemeClr val="tx1"/>
                </a:solidFill>
                <a:latin typeface="+mn-ea"/>
                <a:cs typeface="+mn-ea"/>
                <a:sym typeface="+mn-ea"/>
              </a:rPr>
              <a:t>十八大以来</a:t>
            </a:r>
            <a:endParaRPr lang="zh-CN" altLang="en-US" sz="4000" dirty="0">
              <a:solidFill>
                <a:schemeClr val="tx1"/>
              </a:solidFill>
              <a:latin typeface="+mn-ea"/>
              <a:cs typeface="+mn-ea"/>
              <a:sym typeface="+mn-ea"/>
            </a:endParaRPr>
          </a:p>
          <a:p>
            <a:endParaRPr lang="zh-CN" altLang="en-US" sz="4000" dirty="0">
              <a:solidFill>
                <a:schemeClr val="tx1"/>
              </a:solidFill>
              <a:latin typeface="+mn-ea"/>
              <a:cs typeface="+mn-ea"/>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矩形 12"/>
          <p:cNvSpPr/>
          <p:nvPr>
            <p:custDataLst>
              <p:tags r:id="rId1"/>
            </p:custDataLst>
          </p:nvPr>
        </p:nvSpPr>
        <p:spPr>
          <a:xfrm>
            <a:off x="631190" y="4822190"/>
            <a:ext cx="5272405" cy="1555115"/>
          </a:xfrm>
          <a:prstGeom prst="rect">
            <a:avLst/>
          </a:prstGeom>
          <a:solidFill>
            <a:schemeClr val="accent3">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7497" tIns="151893" rIns="200910" bIns="151893" rtlCol="0" anchor="ctr">
            <a:noAutofit/>
          </a:bodyPr>
          <a:lstStyle/>
          <a:p>
            <a:pPr>
              <a:lnSpc>
                <a:spcPct val="130000"/>
              </a:lnSpc>
            </a:pPr>
            <a:r>
              <a:rPr lang="zh-CN" altLang="en-US" sz="2000" dirty="0">
                <a:solidFill>
                  <a:schemeClr val="accent1"/>
                </a:solidFill>
                <a:effectLst>
                  <a:outerShdw blurRad="38100" dist="25400" dir="5400000" algn="ctr" rotWithShape="0">
                    <a:srgbClr val="6E747A">
                      <a:alpha val="43000"/>
                    </a:srgbClr>
                  </a:outerShdw>
                </a:effectLst>
                <a:latin typeface="+mn-ea"/>
                <a:cs typeface="+mn-ea"/>
              </a:rPr>
              <a:t>四个意识、四种形态。</a:t>
            </a:r>
            <a:r>
              <a:rPr lang="zh-CN" altLang="en-US" sz="2000" dirty="0">
                <a:solidFill>
                  <a:schemeClr val="tx1">
                    <a:lumMod val="85000"/>
                    <a:lumOff val="15000"/>
                  </a:schemeClr>
                </a:solidFill>
                <a:latin typeface="+mn-ea"/>
                <a:cs typeface="+mn-ea"/>
              </a:rPr>
              <a:t>党组织和党员必须牢固树立政治意识、大局意识、核心意识、看齐意识；运用执纪监督</a:t>
            </a:r>
            <a:r>
              <a:rPr lang="en-US" altLang="zh-CN" sz="2000" dirty="0">
                <a:solidFill>
                  <a:schemeClr val="tx1">
                    <a:lumMod val="85000"/>
                    <a:lumOff val="15000"/>
                  </a:schemeClr>
                </a:solidFill>
                <a:latin typeface="+mn-ea"/>
                <a:cs typeface="+mn-ea"/>
              </a:rPr>
              <a:t>“</a:t>
            </a:r>
            <a:r>
              <a:rPr lang="zh-CN" altLang="en-US" sz="2000" dirty="0">
                <a:solidFill>
                  <a:schemeClr val="tx1">
                    <a:lumMod val="85000"/>
                    <a:lumOff val="15000"/>
                  </a:schemeClr>
                </a:solidFill>
                <a:latin typeface="+mn-ea"/>
                <a:cs typeface="+mn-ea"/>
              </a:rPr>
              <a:t>四种形态</a:t>
            </a:r>
            <a:r>
              <a:rPr lang="en-US" altLang="zh-CN" sz="2000" dirty="0">
                <a:solidFill>
                  <a:schemeClr val="tx1">
                    <a:lumMod val="85000"/>
                    <a:lumOff val="15000"/>
                  </a:schemeClr>
                </a:solidFill>
                <a:latin typeface="+mn-ea"/>
                <a:cs typeface="+mn-ea"/>
              </a:rPr>
              <a:t>”</a:t>
            </a:r>
            <a:r>
              <a:rPr lang="zh-CN" altLang="en-US" sz="2000" dirty="0">
                <a:solidFill>
                  <a:schemeClr val="tx1">
                    <a:lumMod val="85000"/>
                    <a:lumOff val="15000"/>
                  </a:schemeClr>
                </a:solidFill>
                <a:latin typeface="+mn-ea"/>
                <a:cs typeface="+mn-ea"/>
              </a:rPr>
              <a:t>的内容纳入条例。</a:t>
            </a:r>
            <a:endParaRPr lang="zh-CN" altLang="en-US" sz="2000" dirty="0">
              <a:solidFill>
                <a:schemeClr val="tx1">
                  <a:lumMod val="85000"/>
                  <a:lumOff val="15000"/>
                </a:schemeClr>
              </a:solidFill>
              <a:latin typeface="+mn-ea"/>
              <a:cs typeface="+mn-ea"/>
            </a:endParaRPr>
          </a:p>
        </p:txBody>
      </p:sp>
      <p:sp>
        <p:nvSpPr>
          <p:cNvPr id="18" name="矩形 17"/>
          <p:cNvSpPr/>
          <p:nvPr>
            <p:custDataLst>
              <p:tags r:id="rId2"/>
            </p:custDataLst>
          </p:nvPr>
        </p:nvSpPr>
        <p:spPr>
          <a:xfrm>
            <a:off x="337820" y="4822190"/>
            <a:ext cx="175260" cy="155511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68" name="矩形 67"/>
          <p:cNvSpPr/>
          <p:nvPr>
            <p:custDataLst>
              <p:tags r:id="rId3"/>
            </p:custDataLst>
          </p:nvPr>
        </p:nvSpPr>
        <p:spPr>
          <a:xfrm>
            <a:off x="6622415" y="4822190"/>
            <a:ext cx="5272405" cy="1555115"/>
          </a:xfrm>
          <a:prstGeom prst="rect">
            <a:avLst/>
          </a:prstGeom>
          <a:solidFill>
            <a:schemeClr val="accent6">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7498" tIns="151893" rIns="200909" bIns="151893" rtlCol="0" anchor="ctr">
            <a:noAutofit/>
          </a:bodyPr>
          <a:lstStyle/>
          <a:p>
            <a:pPr>
              <a:lnSpc>
                <a:spcPct val="130000"/>
              </a:lnSpc>
            </a:pPr>
            <a:r>
              <a:rPr lang="zh-CN" altLang="en-US" sz="2000" dirty="0">
                <a:solidFill>
                  <a:schemeClr val="accent1"/>
                </a:solidFill>
                <a:effectLst>
                  <a:outerShdw blurRad="38100" dist="25400" dir="5400000" algn="ctr" rotWithShape="0">
                    <a:srgbClr val="6E747A">
                      <a:alpha val="43000"/>
                    </a:srgbClr>
                  </a:outerShdw>
                </a:effectLst>
                <a:latin typeface="+mn-ea"/>
                <a:cs typeface="+mn-ea"/>
              </a:rPr>
              <a:t>八种典型违纪行为。</a:t>
            </a:r>
            <a:r>
              <a:rPr lang="zh-CN" altLang="en-US" sz="2000" dirty="0">
                <a:solidFill>
                  <a:schemeClr val="tx1">
                    <a:lumMod val="85000"/>
                    <a:lumOff val="15000"/>
                  </a:schemeClr>
                </a:solidFill>
                <a:latin typeface="+mn-ea"/>
                <a:cs typeface="+mn-ea"/>
              </a:rPr>
              <a:t>根据全面从严治党的新形势新任务，针对一些突出问题和新型违纪行为，在原有的六项纪律行为中，增加了</a:t>
            </a:r>
            <a:r>
              <a:rPr lang="en-US" altLang="zh-CN" sz="2000" dirty="0">
                <a:solidFill>
                  <a:schemeClr val="tx1">
                    <a:lumMod val="85000"/>
                    <a:lumOff val="15000"/>
                  </a:schemeClr>
                </a:solidFill>
                <a:latin typeface="+mn-ea"/>
                <a:cs typeface="+mn-ea"/>
              </a:rPr>
              <a:t>8</a:t>
            </a:r>
            <a:r>
              <a:rPr lang="zh-CN" altLang="en-US" sz="2000" dirty="0">
                <a:solidFill>
                  <a:schemeClr val="tx1">
                    <a:lumMod val="85000"/>
                    <a:lumOff val="15000"/>
                  </a:schemeClr>
                </a:solidFill>
                <a:latin typeface="+mn-ea"/>
                <a:cs typeface="+mn-ea"/>
              </a:rPr>
              <a:t>种违纪情形。</a:t>
            </a:r>
            <a:endParaRPr lang="zh-CN" altLang="en-US" sz="2000" dirty="0">
              <a:solidFill>
                <a:schemeClr val="tx1">
                  <a:lumMod val="85000"/>
                  <a:lumOff val="15000"/>
                </a:schemeClr>
              </a:solidFill>
              <a:latin typeface="+mn-ea"/>
              <a:cs typeface="+mn-ea"/>
            </a:endParaRPr>
          </a:p>
        </p:txBody>
      </p:sp>
      <p:sp>
        <p:nvSpPr>
          <p:cNvPr id="69" name="矩形 68"/>
          <p:cNvSpPr/>
          <p:nvPr>
            <p:custDataLst>
              <p:tags r:id="rId4"/>
            </p:custDataLst>
          </p:nvPr>
        </p:nvSpPr>
        <p:spPr>
          <a:xfrm>
            <a:off x="6329045" y="4822190"/>
            <a:ext cx="187325" cy="1555115"/>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7" name="矩形 6"/>
          <p:cNvSpPr/>
          <p:nvPr>
            <p:custDataLst>
              <p:tags r:id="rId5"/>
            </p:custDataLst>
          </p:nvPr>
        </p:nvSpPr>
        <p:spPr>
          <a:xfrm>
            <a:off x="619760" y="260985"/>
            <a:ext cx="5276850" cy="1135380"/>
          </a:xfrm>
          <a:prstGeom prst="rect">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7497" tIns="151893" rIns="200910" bIns="151893" rtlCol="0" anchor="ctr">
            <a:noAutofit/>
          </a:bodyPr>
          <a:p>
            <a:pPr>
              <a:lnSpc>
                <a:spcPct val="130000"/>
              </a:lnSpc>
            </a:pPr>
            <a:r>
              <a:rPr lang="zh-CN" altLang="en-US" sz="2000" dirty="0">
                <a:solidFill>
                  <a:schemeClr val="accent1"/>
                </a:solidFill>
                <a:effectLst>
                  <a:outerShdw blurRad="38100" dist="25400" dir="5400000" algn="ctr" rotWithShape="0">
                    <a:srgbClr val="6E747A">
                      <a:alpha val="43000"/>
                    </a:srgbClr>
                  </a:outerShdw>
                </a:effectLst>
                <a:latin typeface="+mn-ea"/>
                <a:cs typeface="+mn-ea"/>
              </a:rPr>
              <a:t>一个指导思想。</a:t>
            </a:r>
            <a:r>
              <a:rPr lang="zh-CN" altLang="en-US" sz="2000" dirty="0">
                <a:solidFill>
                  <a:schemeClr val="tx1">
                    <a:lumMod val="85000"/>
                    <a:lumOff val="15000"/>
                  </a:schemeClr>
                </a:solidFill>
                <a:latin typeface="+mn-ea"/>
                <a:cs typeface="+mn-ea"/>
              </a:rPr>
              <a:t>明确将习近平新时代中国特色社会主义思想作为党的指导思想。</a:t>
            </a:r>
            <a:endParaRPr lang="zh-CN" altLang="en-US" sz="2000" dirty="0">
              <a:solidFill>
                <a:schemeClr val="tx1">
                  <a:lumMod val="85000"/>
                  <a:lumOff val="15000"/>
                </a:schemeClr>
              </a:solidFill>
              <a:latin typeface="+mn-ea"/>
              <a:cs typeface="+mn-ea"/>
            </a:endParaRPr>
          </a:p>
        </p:txBody>
      </p:sp>
      <p:sp>
        <p:nvSpPr>
          <p:cNvPr id="8" name="矩形 7"/>
          <p:cNvSpPr/>
          <p:nvPr>
            <p:custDataLst>
              <p:tags r:id="rId6"/>
            </p:custDataLst>
          </p:nvPr>
        </p:nvSpPr>
        <p:spPr>
          <a:xfrm>
            <a:off x="326390" y="260985"/>
            <a:ext cx="187325" cy="113538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a:p>
        </p:txBody>
      </p:sp>
      <p:sp>
        <p:nvSpPr>
          <p:cNvPr id="9" name="矩形 8"/>
          <p:cNvSpPr/>
          <p:nvPr>
            <p:custDataLst>
              <p:tags r:id="rId7"/>
            </p:custDataLst>
          </p:nvPr>
        </p:nvSpPr>
        <p:spPr>
          <a:xfrm>
            <a:off x="631463" y="1650177"/>
            <a:ext cx="5276733" cy="1309201"/>
          </a:xfrm>
          <a:prstGeom prst="rect">
            <a:avLst/>
          </a:prstGeom>
          <a:solidFill>
            <a:schemeClr val="accent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7497" tIns="151893" rIns="200910" bIns="151893" rtlCol="0" anchor="ctr">
            <a:noAutofit/>
          </a:bodyPr>
          <a:p>
            <a:pPr>
              <a:lnSpc>
                <a:spcPct val="130000"/>
              </a:lnSpc>
            </a:pPr>
            <a:r>
              <a:rPr lang="zh-CN" altLang="en-US" sz="2000" dirty="0">
                <a:solidFill>
                  <a:schemeClr val="accent1"/>
                </a:solidFill>
                <a:effectLst>
                  <a:outerShdw blurRad="38100" dist="25400" dir="5400000" algn="ctr" rotWithShape="0">
                    <a:srgbClr val="6E747A">
                      <a:alpha val="43000"/>
                    </a:srgbClr>
                  </a:outerShdw>
                </a:effectLst>
                <a:latin typeface="+mn-ea"/>
                <a:cs typeface="+mn-ea"/>
              </a:rPr>
              <a:t>两个坚决维护</a:t>
            </a:r>
            <a:r>
              <a:rPr lang="zh-CN" altLang="en-US" sz="2000" dirty="0">
                <a:solidFill>
                  <a:schemeClr val="tx1">
                    <a:lumMod val="85000"/>
                    <a:lumOff val="15000"/>
                  </a:schemeClr>
                </a:solidFill>
                <a:latin typeface="+mn-ea"/>
                <a:cs typeface="+mn-ea"/>
              </a:rPr>
              <a:t>。坚决维护习近平总书记党中央核心、全党的核心地位，坚决维护党中央权威和集中统一领导。</a:t>
            </a:r>
            <a:endParaRPr lang="zh-CN" altLang="en-US" sz="2000" dirty="0">
              <a:solidFill>
                <a:schemeClr val="tx1">
                  <a:lumMod val="85000"/>
                  <a:lumOff val="15000"/>
                </a:schemeClr>
              </a:solidFill>
              <a:latin typeface="+mn-ea"/>
              <a:cs typeface="+mn-ea"/>
            </a:endParaRPr>
          </a:p>
        </p:txBody>
      </p:sp>
      <p:sp>
        <p:nvSpPr>
          <p:cNvPr id="10" name="矩形 9"/>
          <p:cNvSpPr/>
          <p:nvPr>
            <p:custDataLst>
              <p:tags r:id="rId8"/>
            </p:custDataLst>
          </p:nvPr>
        </p:nvSpPr>
        <p:spPr>
          <a:xfrm>
            <a:off x="338119" y="1650177"/>
            <a:ext cx="187343" cy="1309201"/>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dirty="0"/>
          </a:p>
        </p:txBody>
      </p:sp>
      <p:sp>
        <p:nvSpPr>
          <p:cNvPr id="11" name="矩形 10"/>
          <p:cNvSpPr/>
          <p:nvPr>
            <p:custDataLst>
              <p:tags r:id="rId9"/>
            </p:custDataLst>
          </p:nvPr>
        </p:nvSpPr>
        <p:spPr>
          <a:xfrm>
            <a:off x="619760" y="3124200"/>
            <a:ext cx="5276850" cy="1600200"/>
          </a:xfrm>
          <a:prstGeom prst="rect">
            <a:avLst/>
          </a:prstGeom>
          <a:solidFill>
            <a:schemeClr val="accent3">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7497" tIns="151893" rIns="200910" bIns="151893" rtlCol="0" anchor="ctr">
            <a:noAutofit/>
          </a:bodyPr>
          <a:p>
            <a:pPr>
              <a:lnSpc>
                <a:spcPct val="130000"/>
              </a:lnSpc>
            </a:pPr>
            <a:r>
              <a:rPr lang="zh-CN" altLang="en-US" dirty="0">
                <a:solidFill>
                  <a:schemeClr val="accent1"/>
                </a:solidFill>
                <a:effectLst>
                  <a:outerShdw blurRad="38100" dist="25400" dir="5400000" algn="ctr" rotWithShape="0">
                    <a:srgbClr val="6E747A">
                      <a:alpha val="43000"/>
                    </a:srgbClr>
                  </a:outerShdw>
                </a:effectLst>
                <a:latin typeface="+mn-ea"/>
                <a:cs typeface="+mn-ea"/>
              </a:rPr>
              <a:t>三个重点。</a:t>
            </a:r>
            <a:r>
              <a:rPr lang="zh-CN" altLang="en-US" dirty="0">
                <a:solidFill>
                  <a:schemeClr val="tx1">
                    <a:lumMod val="85000"/>
                    <a:lumOff val="15000"/>
                  </a:schemeClr>
                </a:solidFill>
                <a:latin typeface="+mn-ea"/>
                <a:cs typeface="+mn-ea"/>
              </a:rPr>
              <a:t>将党的十八大以来不收敛、不收手；问题线索反应集中、群众反映强烈；政治问题和经济问题交织的腐败案件作为重点查处内容写入条例。</a:t>
            </a:r>
            <a:endParaRPr lang="zh-CN" altLang="en-US" dirty="0">
              <a:solidFill>
                <a:schemeClr val="tx1">
                  <a:lumMod val="85000"/>
                  <a:lumOff val="15000"/>
                </a:schemeClr>
              </a:solidFill>
              <a:latin typeface="+mn-ea"/>
              <a:cs typeface="+mn-ea"/>
            </a:endParaRPr>
          </a:p>
        </p:txBody>
      </p:sp>
      <p:sp>
        <p:nvSpPr>
          <p:cNvPr id="12" name="矩形 11"/>
          <p:cNvSpPr/>
          <p:nvPr>
            <p:custDataLst>
              <p:tags r:id="rId10"/>
            </p:custDataLst>
          </p:nvPr>
        </p:nvSpPr>
        <p:spPr>
          <a:xfrm>
            <a:off x="326390" y="3124835"/>
            <a:ext cx="187325" cy="155384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dirty="0"/>
          </a:p>
        </p:txBody>
      </p:sp>
      <p:sp>
        <p:nvSpPr>
          <p:cNvPr id="15" name="矩形 14"/>
          <p:cNvSpPr/>
          <p:nvPr>
            <p:custDataLst>
              <p:tags r:id="rId11"/>
            </p:custDataLst>
          </p:nvPr>
        </p:nvSpPr>
        <p:spPr>
          <a:xfrm>
            <a:off x="6616065" y="260985"/>
            <a:ext cx="5276850" cy="1135380"/>
          </a:xfrm>
          <a:prstGeom prst="rect">
            <a:avLst/>
          </a:prstGeom>
          <a:solidFill>
            <a:schemeClr val="accent4">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7498" tIns="151893" rIns="200909" bIns="151893" rtlCol="0" anchor="ctr">
            <a:noAutofit/>
          </a:bodyPr>
          <a:p>
            <a:pPr>
              <a:lnSpc>
                <a:spcPct val="130000"/>
              </a:lnSpc>
            </a:pPr>
            <a:r>
              <a:rPr lang="zh-CN" altLang="en-US" sz="2000" dirty="0">
                <a:solidFill>
                  <a:schemeClr val="accent1"/>
                </a:solidFill>
                <a:effectLst>
                  <a:outerShdw blurRad="38100" dist="25400" dir="5400000" algn="ctr" rotWithShape="0">
                    <a:srgbClr val="6E747A">
                      <a:alpha val="43000"/>
                    </a:srgbClr>
                  </a:outerShdw>
                </a:effectLst>
                <a:latin typeface="+mn-ea"/>
                <a:cs typeface="+mn-ea"/>
              </a:rPr>
              <a:t>五处纪法衔接。</a:t>
            </a:r>
            <a:r>
              <a:rPr lang="zh-CN" altLang="en-US" sz="2000" dirty="0">
                <a:solidFill>
                  <a:schemeClr val="tx1">
                    <a:lumMod val="85000"/>
                    <a:lumOff val="15000"/>
                  </a:schemeClr>
                </a:solidFill>
                <a:latin typeface="+mn-ea"/>
                <a:cs typeface="+mn-ea"/>
              </a:rPr>
              <a:t>对党纪与国法的衔接，体现纪严于法、纪在法前。</a:t>
            </a:r>
            <a:endParaRPr lang="zh-CN" altLang="en-US" sz="2000" dirty="0">
              <a:solidFill>
                <a:schemeClr val="tx1">
                  <a:lumMod val="85000"/>
                  <a:lumOff val="15000"/>
                </a:schemeClr>
              </a:solidFill>
              <a:latin typeface="+mn-ea"/>
              <a:cs typeface="+mn-ea"/>
            </a:endParaRPr>
          </a:p>
        </p:txBody>
      </p:sp>
      <p:sp>
        <p:nvSpPr>
          <p:cNvPr id="16" name="矩形 15"/>
          <p:cNvSpPr/>
          <p:nvPr>
            <p:custDataLst>
              <p:tags r:id="rId12"/>
            </p:custDataLst>
          </p:nvPr>
        </p:nvSpPr>
        <p:spPr>
          <a:xfrm>
            <a:off x="6322695" y="260985"/>
            <a:ext cx="187325" cy="113538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dirty="0"/>
          </a:p>
        </p:txBody>
      </p:sp>
      <p:sp>
        <p:nvSpPr>
          <p:cNvPr id="17" name="矩形 16"/>
          <p:cNvSpPr/>
          <p:nvPr>
            <p:custDataLst>
              <p:tags r:id="rId13"/>
            </p:custDataLst>
          </p:nvPr>
        </p:nvSpPr>
        <p:spPr>
          <a:xfrm>
            <a:off x="6615883" y="1648907"/>
            <a:ext cx="5276733" cy="1309201"/>
          </a:xfrm>
          <a:prstGeom prst="rect">
            <a:avLst/>
          </a:prstGeom>
          <a:solidFill>
            <a:schemeClr val="accent5">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7498" tIns="151893" rIns="200909" bIns="151893" rtlCol="0" anchor="ctr">
            <a:noAutofit/>
          </a:bodyPr>
          <a:p>
            <a:pPr>
              <a:lnSpc>
                <a:spcPct val="130000"/>
              </a:lnSpc>
            </a:pPr>
            <a:r>
              <a:rPr lang="zh-CN" altLang="en-US" sz="2000" dirty="0">
                <a:solidFill>
                  <a:schemeClr val="accent1"/>
                </a:solidFill>
                <a:effectLst>
                  <a:outerShdw blurRad="38100" dist="25400" dir="5400000" algn="ctr" rotWithShape="0">
                    <a:srgbClr val="6E747A">
                      <a:alpha val="43000"/>
                    </a:srgbClr>
                  </a:outerShdw>
                </a:effectLst>
                <a:latin typeface="+mn-ea"/>
                <a:cs typeface="+mn-ea"/>
              </a:rPr>
              <a:t>六个从严。</a:t>
            </a:r>
            <a:r>
              <a:rPr lang="zh-CN" altLang="en-US" sz="2000" dirty="0">
                <a:solidFill>
                  <a:schemeClr val="tx1">
                    <a:lumMod val="85000"/>
                    <a:lumOff val="15000"/>
                  </a:schemeClr>
                </a:solidFill>
                <a:latin typeface="+mn-ea"/>
                <a:cs typeface="+mn-ea"/>
              </a:rPr>
              <a:t>对</a:t>
            </a:r>
            <a:r>
              <a:rPr lang="en-US" altLang="zh-CN" sz="2000" dirty="0">
                <a:solidFill>
                  <a:schemeClr val="tx1">
                    <a:lumMod val="85000"/>
                    <a:lumOff val="15000"/>
                  </a:schemeClr>
                </a:solidFill>
                <a:latin typeface="+mn-ea"/>
                <a:cs typeface="+mn-ea"/>
              </a:rPr>
              <a:t>6</a:t>
            </a:r>
            <a:r>
              <a:rPr lang="zh-CN" altLang="en-US" sz="2000" dirty="0">
                <a:solidFill>
                  <a:schemeClr val="tx1">
                    <a:lumMod val="85000"/>
                    <a:lumOff val="15000"/>
                  </a:schemeClr>
                </a:solidFill>
                <a:latin typeface="+mn-ea"/>
                <a:cs typeface="+mn-ea"/>
              </a:rPr>
              <a:t>种违纪行为规定从重或者加重等从严处分。</a:t>
            </a:r>
            <a:endParaRPr lang="zh-CN" altLang="en-US" sz="2000" dirty="0">
              <a:solidFill>
                <a:schemeClr val="tx1">
                  <a:lumMod val="85000"/>
                  <a:lumOff val="15000"/>
                </a:schemeClr>
              </a:solidFill>
              <a:latin typeface="+mn-ea"/>
              <a:cs typeface="+mn-ea"/>
            </a:endParaRPr>
          </a:p>
        </p:txBody>
      </p:sp>
      <p:sp>
        <p:nvSpPr>
          <p:cNvPr id="19" name="矩形 18"/>
          <p:cNvSpPr/>
          <p:nvPr>
            <p:custDataLst>
              <p:tags r:id="rId14"/>
            </p:custDataLst>
          </p:nvPr>
        </p:nvSpPr>
        <p:spPr>
          <a:xfrm>
            <a:off x="6322538" y="1649542"/>
            <a:ext cx="187343" cy="130920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dirty="0"/>
          </a:p>
        </p:txBody>
      </p:sp>
      <p:sp>
        <p:nvSpPr>
          <p:cNvPr id="20" name="矩形 19"/>
          <p:cNvSpPr/>
          <p:nvPr>
            <p:custDataLst>
              <p:tags r:id="rId15"/>
            </p:custDataLst>
          </p:nvPr>
        </p:nvSpPr>
        <p:spPr>
          <a:xfrm>
            <a:off x="6616065" y="3115945"/>
            <a:ext cx="5276850" cy="1562735"/>
          </a:xfrm>
          <a:prstGeom prst="rect">
            <a:avLst/>
          </a:prstGeom>
          <a:solidFill>
            <a:schemeClr val="accent6">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7498" tIns="151893" rIns="200909" bIns="151893" rtlCol="0" anchor="ctr">
            <a:noAutofit/>
          </a:bodyPr>
          <a:p>
            <a:pPr>
              <a:lnSpc>
                <a:spcPct val="130000"/>
              </a:lnSpc>
            </a:pPr>
            <a:r>
              <a:rPr lang="zh-CN" altLang="en-US" sz="2000" dirty="0">
                <a:solidFill>
                  <a:schemeClr val="accent1"/>
                </a:solidFill>
                <a:effectLst>
                  <a:outerShdw blurRad="38100" dist="25400" dir="5400000" algn="ctr" rotWithShape="0">
                    <a:srgbClr val="6E747A">
                      <a:alpha val="43000"/>
                    </a:srgbClr>
                  </a:outerShdw>
                </a:effectLst>
                <a:latin typeface="+mn-ea"/>
                <a:cs typeface="+mn-ea"/>
              </a:rPr>
              <a:t>七个有之。</a:t>
            </a:r>
            <a:r>
              <a:rPr lang="zh-CN" altLang="en-US" sz="2000" dirty="0">
                <a:solidFill>
                  <a:schemeClr val="tx1">
                    <a:lumMod val="85000"/>
                    <a:lumOff val="15000"/>
                  </a:schemeClr>
                </a:solidFill>
                <a:latin typeface="+mn-ea"/>
                <a:cs typeface="+mn-ea"/>
              </a:rPr>
              <a:t>针对习近平总书记反复强调的</a:t>
            </a:r>
            <a:r>
              <a:rPr lang="en-US" altLang="zh-CN" sz="2000" dirty="0">
                <a:solidFill>
                  <a:schemeClr val="tx1">
                    <a:lumMod val="85000"/>
                    <a:lumOff val="15000"/>
                  </a:schemeClr>
                </a:solidFill>
                <a:latin typeface="+mn-ea"/>
                <a:cs typeface="+mn-ea"/>
              </a:rPr>
              <a:t>“</a:t>
            </a:r>
            <a:r>
              <a:rPr lang="zh-CN" altLang="en-US" sz="2000" dirty="0">
                <a:solidFill>
                  <a:schemeClr val="tx1">
                    <a:lumMod val="85000"/>
                    <a:lumOff val="15000"/>
                  </a:schemeClr>
                </a:solidFill>
                <a:latin typeface="+mn-ea"/>
                <a:cs typeface="+mn-ea"/>
              </a:rPr>
              <a:t>七个有之</a:t>
            </a:r>
            <a:r>
              <a:rPr lang="en-US" altLang="zh-CN" sz="2000" dirty="0">
                <a:solidFill>
                  <a:schemeClr val="tx1">
                    <a:lumMod val="85000"/>
                    <a:lumOff val="15000"/>
                  </a:schemeClr>
                </a:solidFill>
                <a:latin typeface="+mn-ea"/>
                <a:cs typeface="+mn-ea"/>
              </a:rPr>
              <a:t>”</a:t>
            </a:r>
            <a:r>
              <a:rPr lang="zh-CN" altLang="en-US" sz="2000" dirty="0">
                <a:solidFill>
                  <a:schemeClr val="tx1">
                    <a:lumMod val="85000"/>
                    <a:lumOff val="15000"/>
                  </a:schemeClr>
                </a:solidFill>
                <a:latin typeface="+mn-ea"/>
                <a:cs typeface="+mn-ea"/>
              </a:rPr>
              <a:t>问题，对相关处分条款进行了补充完善。</a:t>
            </a:r>
            <a:endParaRPr lang="zh-CN" altLang="en-US" sz="2000" dirty="0">
              <a:solidFill>
                <a:schemeClr val="tx1">
                  <a:lumMod val="85000"/>
                  <a:lumOff val="15000"/>
                </a:schemeClr>
              </a:solidFill>
              <a:latin typeface="+mn-ea"/>
              <a:cs typeface="+mn-ea"/>
            </a:endParaRPr>
          </a:p>
        </p:txBody>
      </p:sp>
      <p:sp>
        <p:nvSpPr>
          <p:cNvPr id="21" name="矩形 20"/>
          <p:cNvSpPr/>
          <p:nvPr>
            <p:custDataLst>
              <p:tags r:id="rId16"/>
            </p:custDataLst>
          </p:nvPr>
        </p:nvSpPr>
        <p:spPr>
          <a:xfrm>
            <a:off x="6322695" y="3117215"/>
            <a:ext cx="187325" cy="1561465"/>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dirty="0"/>
          </a:p>
        </p:txBody>
      </p:sp>
    </p:spTree>
    <p:custDataLst>
      <p:tags r:id="rId17"/>
    </p:custDataLst>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6" name="圆角矩形 5"/>
          <p:cNvSpPr/>
          <p:nvPr>
            <p:custDataLst>
              <p:tags r:id="rId1"/>
            </p:custDataLst>
          </p:nvPr>
        </p:nvSpPr>
        <p:spPr>
          <a:xfrm>
            <a:off x="974090" y="236855"/>
            <a:ext cx="10243185" cy="6031230"/>
          </a:xfrm>
          <a:prstGeom prst="roundRect">
            <a:avLst>
              <a:gd name="adj" fmla="val 2965"/>
            </a:avLst>
          </a:prstGeom>
          <a:gradFill>
            <a:gsLst>
              <a:gs pos="100000">
                <a:srgbClr val="E07B98"/>
              </a:gs>
              <a:gs pos="100000">
                <a:schemeClr val="accent1"/>
              </a:gs>
            </a:gsLst>
            <a:lin ang="2700000" scaled="0"/>
          </a:gradFill>
          <a:ln>
            <a:noFill/>
          </a:ln>
          <a:effectLst>
            <a:outerShdw blurRad="114300" dist="38100" dir="2700000" algn="tl" rotWithShape="0">
              <a:schemeClr val="accent1">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文本框 21"/>
          <p:cNvSpPr txBox="1"/>
          <p:nvPr>
            <p:custDataLst>
              <p:tags r:id="rId2"/>
            </p:custDataLst>
          </p:nvPr>
        </p:nvSpPr>
        <p:spPr>
          <a:xfrm>
            <a:off x="1339215" y="1181735"/>
            <a:ext cx="9669145" cy="4652010"/>
          </a:xfrm>
          <a:prstGeom prst="rect">
            <a:avLst/>
          </a:prstGeom>
          <a:solidFill>
            <a:srgbClr val="E07B98"/>
          </a:solidFill>
        </p:spPr>
        <p:txBody>
          <a:bodyPr wrap="square" lIns="215900" rIns="215900" rtlCol="0" anchor="t" anchorCtr="0"/>
          <a:lstStyle/>
          <a:p>
            <a:pPr marL="457200" lvl="0" indent="-457200" algn="l">
              <a:lnSpc>
                <a:spcPct val="130000"/>
              </a:lnSpc>
              <a:spcBef>
                <a:spcPts val="0"/>
              </a:spcBef>
              <a:spcAft>
                <a:spcPts val="0"/>
              </a:spcAft>
              <a:buClrTx/>
              <a:buSzTx/>
              <a:buFont typeface="Arial" panose="020B0604020202020204" pitchFamily="34" charset="0"/>
              <a:buChar char="•"/>
            </a:pPr>
            <a:r>
              <a:rPr lang="zh-CN" altLang="en-US" sz="2800" spc="80">
                <a:solidFill>
                  <a:srgbClr val="FFFFFF"/>
                </a:solidFill>
                <a:uFillTx/>
                <a:latin typeface="+mn-ea"/>
                <a:cs typeface="獅尾XD珍珠SC-Light" panose="020B0500000000000000" charset="-120"/>
                <a:sym typeface="+mn-ea"/>
              </a:rPr>
              <a:t>党的二十大后的再次修订，是贯彻落实新时代中国特色社会主义思想和党的二十大精神的必然要求</a:t>
            </a:r>
            <a:endParaRPr lang="zh-CN" altLang="en-US" sz="2800" spc="80">
              <a:solidFill>
                <a:srgbClr val="FFFFFF"/>
              </a:solidFill>
              <a:uFillTx/>
              <a:latin typeface="+mn-ea"/>
              <a:cs typeface="獅尾XD珍珠SC-Light" panose="020B0500000000000000" charset="-120"/>
              <a:sym typeface="+mn-ea"/>
            </a:endParaRPr>
          </a:p>
          <a:p>
            <a:pPr marL="457200" lvl="0" indent="-457200" algn="l" fontAlgn="auto">
              <a:lnSpc>
                <a:spcPts val="2500"/>
              </a:lnSpc>
              <a:spcBef>
                <a:spcPts val="0"/>
              </a:spcBef>
              <a:spcAft>
                <a:spcPts val="0"/>
              </a:spcAft>
              <a:buClrTx/>
              <a:buSzTx/>
              <a:buFont typeface="Arial" panose="020B0604020202020204" pitchFamily="34" charset="0"/>
              <a:buChar char="•"/>
            </a:pPr>
            <a:endParaRPr lang="zh-CN" altLang="en-US" sz="2800" spc="80">
              <a:solidFill>
                <a:srgbClr val="FFFFFF"/>
              </a:solidFill>
              <a:uFillTx/>
              <a:latin typeface="+mn-ea"/>
              <a:cs typeface="獅尾XD珍珠SC-Light" panose="020B0500000000000000" charset="-120"/>
              <a:sym typeface="+mn-ea"/>
            </a:endParaRPr>
          </a:p>
          <a:p>
            <a:pPr marL="457200" lvl="0" indent="-457200" algn="l">
              <a:lnSpc>
                <a:spcPct val="130000"/>
              </a:lnSpc>
              <a:spcBef>
                <a:spcPts val="0"/>
              </a:spcBef>
              <a:spcAft>
                <a:spcPts val="0"/>
              </a:spcAft>
              <a:buClrTx/>
              <a:buSzTx/>
              <a:buFont typeface="Arial" panose="020B0604020202020204" pitchFamily="34" charset="0"/>
              <a:buChar char="•"/>
            </a:pPr>
            <a:r>
              <a:rPr lang="zh-CN" altLang="en-US" sz="2800" spc="80">
                <a:solidFill>
                  <a:srgbClr val="FFFFFF"/>
                </a:solidFill>
                <a:uFillTx/>
                <a:latin typeface="+mn-ea"/>
                <a:cs typeface="獅尾XD珍珠SC-Light" panose="020B0500000000000000" charset="-120"/>
                <a:sym typeface="+mn-ea"/>
              </a:rPr>
              <a:t>牢牢把握党纪律建设的政治属性和时代特征，在总则中增写“坚持自我革命”、“为以中国式现代化全面推进强国建设、民族复兴伟业提供坚强纪律保障”等内容。</a:t>
            </a:r>
            <a:endParaRPr lang="zh-CN" altLang="en-US" sz="2800" spc="80">
              <a:solidFill>
                <a:srgbClr val="FFFFFF"/>
              </a:solidFill>
              <a:uFillTx/>
              <a:latin typeface="+mn-ea"/>
              <a:cs typeface="獅尾XD珍珠SC-Light" panose="020B0500000000000000" charset="-120"/>
              <a:sym typeface="+mn-ea"/>
            </a:endParaRPr>
          </a:p>
          <a:p>
            <a:pPr marL="457200" lvl="0" indent="-457200" algn="l" fontAlgn="auto">
              <a:lnSpc>
                <a:spcPts val="2500"/>
              </a:lnSpc>
              <a:spcBef>
                <a:spcPts val="0"/>
              </a:spcBef>
              <a:spcAft>
                <a:spcPts val="0"/>
              </a:spcAft>
              <a:buClrTx/>
              <a:buSzTx/>
              <a:buFont typeface="Arial" panose="020B0604020202020204" pitchFamily="34" charset="0"/>
              <a:buChar char="•"/>
            </a:pPr>
            <a:endParaRPr lang="zh-CN" altLang="en-US" sz="2800" spc="80">
              <a:solidFill>
                <a:srgbClr val="FFFFFF"/>
              </a:solidFill>
              <a:uFillTx/>
              <a:latin typeface="+mn-ea"/>
              <a:cs typeface="獅尾XD珍珠SC-Light" panose="020B0500000000000000" charset="-120"/>
              <a:sym typeface="+mn-ea"/>
            </a:endParaRPr>
          </a:p>
          <a:p>
            <a:pPr marL="457200" lvl="0" indent="-457200" algn="l">
              <a:lnSpc>
                <a:spcPct val="130000"/>
              </a:lnSpc>
              <a:spcBef>
                <a:spcPts val="0"/>
              </a:spcBef>
              <a:spcAft>
                <a:spcPts val="0"/>
              </a:spcAft>
              <a:buClrTx/>
              <a:buSzTx/>
              <a:buFont typeface="Arial" panose="020B0604020202020204" pitchFamily="34" charset="0"/>
              <a:buChar char="•"/>
            </a:pPr>
            <a:r>
              <a:rPr lang="zh-CN" altLang="en-US" sz="2800" spc="80">
                <a:solidFill>
                  <a:srgbClr val="FFFFFF"/>
                </a:solidFill>
                <a:uFillTx/>
                <a:latin typeface="+mn-ea"/>
                <a:cs typeface="獅尾XD珍珠SC-Light" panose="020B0500000000000000" charset="-120"/>
                <a:sym typeface="+mn-ea"/>
              </a:rPr>
              <a:t>突出政治纪律和政治规矩，完善了纪律处分运用规则，加强了纪法衔接，充实了违纪情形，细化了处分规定。</a:t>
            </a:r>
            <a:endParaRPr lang="zh-CN" altLang="en-US" sz="2800" spc="80">
              <a:solidFill>
                <a:srgbClr val="FFFFFF"/>
              </a:solidFill>
              <a:uFillTx/>
              <a:latin typeface="+mn-ea"/>
              <a:cs typeface="獅尾XD珍珠SC-Light" panose="020B0500000000000000" charset="-120"/>
              <a:sym typeface="+mn-ea"/>
            </a:endParaRPr>
          </a:p>
        </p:txBody>
      </p:sp>
      <p:sp>
        <p:nvSpPr>
          <p:cNvPr id="34" name="标题"/>
          <p:cNvSpPr txBox="1"/>
          <p:nvPr>
            <p:custDataLst>
              <p:tags r:id="rId3"/>
            </p:custDataLst>
          </p:nvPr>
        </p:nvSpPr>
        <p:spPr>
          <a:xfrm>
            <a:off x="1995805" y="359410"/>
            <a:ext cx="8201025" cy="934720"/>
          </a:xfrm>
          <a:prstGeom prst="rect">
            <a:avLst/>
          </a:prstGeom>
          <a:noFill/>
        </p:spPr>
        <p:txBody>
          <a:bodyPr wrap="square" lIns="215900" tIns="0" rIns="0" bIns="0" rtlCol="0" anchor="ctr" anchorCtr="0">
            <a:noAutofit/>
          </a:bodyPr>
          <a:lstStyle/>
          <a:p>
            <a:pPr lvl="0" indent="0" algn="l" fontAlgn="auto">
              <a:lnSpc>
                <a:spcPct val="130000"/>
              </a:lnSpc>
              <a:buClrTx/>
              <a:buSzTx/>
              <a:buFontTx/>
            </a:pPr>
            <a:r>
              <a:rPr lang="en-US" altLang="zh-CN" sz="3200" b="1" spc="300" dirty="0">
                <a:solidFill>
                  <a:schemeClr val="tx1">
                    <a:lumMod val="85000"/>
                    <a:lumOff val="15000"/>
                  </a:schemeClr>
                </a:solidFill>
                <a:effectLst/>
                <a:latin typeface="+mj-ea"/>
                <a:ea typeface="+mj-ea"/>
                <a:sym typeface="+mn-ea"/>
              </a:rPr>
              <a:t>2023</a:t>
            </a:r>
            <a:r>
              <a:rPr lang="zh-CN" altLang="en-US" sz="3200" b="1" spc="300" dirty="0">
                <a:solidFill>
                  <a:schemeClr val="tx1">
                    <a:lumMod val="85000"/>
                    <a:lumOff val="15000"/>
                  </a:schemeClr>
                </a:solidFill>
                <a:effectLst/>
                <a:latin typeface="+mj-ea"/>
                <a:ea typeface="+mj-ea"/>
                <a:sym typeface="+mn-ea"/>
              </a:rPr>
              <a:t>年</a:t>
            </a:r>
            <a:r>
              <a:rPr lang="en-US" altLang="zh-CN" sz="3200" b="1" spc="300" dirty="0">
                <a:solidFill>
                  <a:schemeClr val="tx1">
                    <a:lumMod val="85000"/>
                    <a:lumOff val="15000"/>
                  </a:schemeClr>
                </a:solidFill>
                <a:effectLst/>
                <a:latin typeface="+mj-ea"/>
                <a:ea typeface="+mj-ea"/>
                <a:sym typeface="+mn-ea"/>
              </a:rPr>
              <a:t>12</a:t>
            </a:r>
            <a:r>
              <a:rPr lang="zh-CN" altLang="en-US" sz="3200" b="1" spc="300" dirty="0">
                <a:solidFill>
                  <a:schemeClr val="tx1">
                    <a:lumMod val="85000"/>
                    <a:lumOff val="15000"/>
                  </a:schemeClr>
                </a:solidFill>
                <a:effectLst/>
                <a:latin typeface="+mj-ea"/>
                <a:ea typeface="+mj-ea"/>
                <a:sym typeface="+mn-ea"/>
              </a:rPr>
              <a:t>月，《条例》进行第四次修订</a:t>
            </a:r>
            <a:endParaRPr lang="zh-CN" altLang="en-US" sz="3200" b="1" spc="300" dirty="0">
              <a:solidFill>
                <a:schemeClr val="tx1">
                  <a:lumMod val="85000"/>
                  <a:lumOff val="15000"/>
                </a:schemeClr>
              </a:solidFill>
              <a:effectLst/>
              <a:latin typeface="+mj-ea"/>
              <a:ea typeface="+mj-ea"/>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平行四边形 3"/>
          <p:cNvSpPr/>
          <p:nvPr>
            <p:custDataLst>
              <p:tags r:id="rId1"/>
            </p:custDataLst>
          </p:nvPr>
        </p:nvSpPr>
        <p:spPr>
          <a:xfrm rot="16200000">
            <a:off x="4007148" y="2080164"/>
            <a:ext cx="719924" cy="624279"/>
          </a:xfrm>
          <a:prstGeom prst="parallelogram">
            <a:avLst>
              <a:gd name="adj" fmla="val 47404"/>
            </a:avLst>
          </a:prstGeom>
          <a:gradFill>
            <a:gsLst>
              <a:gs pos="0">
                <a:schemeClr val="accent1">
                  <a:lumMod val="85000"/>
                </a:schemeClr>
              </a:gs>
              <a:gs pos="100000">
                <a:schemeClr val="accent1">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平行四边形 13"/>
          <p:cNvSpPr/>
          <p:nvPr>
            <p:custDataLst>
              <p:tags r:id="rId2"/>
            </p:custDataLst>
          </p:nvPr>
        </p:nvSpPr>
        <p:spPr>
          <a:xfrm rot="16200000" flipV="1">
            <a:off x="5948974" y="4339943"/>
            <a:ext cx="717339" cy="735435"/>
          </a:xfrm>
          <a:prstGeom prst="parallelogram">
            <a:avLst>
              <a:gd name="adj" fmla="val 47404"/>
            </a:avLst>
          </a:prstGeom>
          <a:gradFill>
            <a:gsLst>
              <a:gs pos="0">
                <a:schemeClr val="accent2">
                  <a:lumMod val="75000"/>
                </a:schemeClr>
              </a:gs>
              <a:gs pos="100000">
                <a:schemeClr val="accent2">
                  <a:lumMod val="9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28" name="直接连接符 27"/>
          <p:cNvCxnSpPr/>
          <p:nvPr>
            <p:custDataLst>
              <p:tags r:id="rId3"/>
            </p:custDataLst>
          </p:nvPr>
        </p:nvCxnSpPr>
        <p:spPr>
          <a:xfrm>
            <a:off x="7199804" y="2032342"/>
            <a:ext cx="982303" cy="0"/>
          </a:xfrm>
          <a:prstGeom prst="line">
            <a:avLst/>
          </a:prstGeom>
          <a:ln w="9525">
            <a:solidFill>
              <a:schemeClr val="accent1">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sp>
        <p:nvSpPr>
          <p:cNvPr id="33" name="椭圆 32"/>
          <p:cNvSpPr/>
          <p:nvPr>
            <p:custDataLst>
              <p:tags r:id="rId4"/>
            </p:custDataLst>
          </p:nvPr>
        </p:nvSpPr>
        <p:spPr>
          <a:xfrm>
            <a:off x="8182106" y="813239"/>
            <a:ext cx="3047723" cy="2615381"/>
          </a:xfrm>
          <a:prstGeom prst="ellipse">
            <a:avLst/>
          </a:prstGeom>
          <a:gradFill>
            <a:gsLst>
              <a:gs pos="0">
                <a:schemeClr val="accent1">
                  <a:lumMod val="75000"/>
                  <a:lumOff val="25000"/>
                </a:schemeClr>
              </a:gs>
              <a:gs pos="100000">
                <a:schemeClr val="accent1">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cxnSp>
        <p:nvCxnSpPr>
          <p:cNvPr id="35" name="直接连接符 34"/>
          <p:cNvCxnSpPr/>
          <p:nvPr>
            <p:custDataLst>
              <p:tags r:id="rId5"/>
            </p:custDataLst>
          </p:nvPr>
        </p:nvCxnSpPr>
        <p:spPr>
          <a:xfrm>
            <a:off x="2264692" y="4196475"/>
            <a:ext cx="982303" cy="0"/>
          </a:xfrm>
          <a:prstGeom prst="line">
            <a:avLst/>
          </a:prstGeom>
          <a:ln w="9525">
            <a:solidFill>
              <a:schemeClr val="accent2">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sp>
        <p:nvSpPr>
          <p:cNvPr id="41" name="椭圆 40"/>
          <p:cNvSpPr/>
          <p:nvPr>
            <p:custDataLst>
              <p:tags r:id="rId6"/>
            </p:custDataLst>
          </p:nvPr>
        </p:nvSpPr>
        <p:spPr>
          <a:xfrm>
            <a:off x="497840" y="2032635"/>
            <a:ext cx="1766570" cy="4637405"/>
          </a:xfrm>
          <a:prstGeom prst="ellipse">
            <a:avLst/>
          </a:prstGeom>
          <a:gradFill>
            <a:gsLst>
              <a:gs pos="0">
                <a:schemeClr val="accent2">
                  <a:lumMod val="75000"/>
                  <a:lumOff val="25000"/>
                </a:schemeClr>
              </a:gs>
              <a:gs pos="100000">
                <a:schemeClr val="accent2">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2" name="矩形 1"/>
          <p:cNvSpPr/>
          <p:nvPr>
            <p:custDataLst>
              <p:tags r:id="rId7"/>
            </p:custDataLst>
          </p:nvPr>
        </p:nvSpPr>
        <p:spPr>
          <a:xfrm>
            <a:off x="8554511" y="1141193"/>
            <a:ext cx="2474498" cy="1960082"/>
          </a:xfrm>
          <a:prstGeom prst="rect">
            <a:avLst/>
          </a:prstGeom>
          <a:noFill/>
        </p:spPr>
        <p:txBody>
          <a:bodyPr wrap="square" lIns="0" tIns="0" rIns="0" bIns="0" rtlCol="0" anchor="ctr" anchorCtr="0">
            <a:noAutofit/>
          </a:bodyPr>
          <a:lstStyle/>
          <a:p>
            <a:pPr marL="285750" indent="-285750" algn="just">
              <a:lnSpc>
                <a:spcPct val="130000"/>
              </a:lnSpc>
              <a:spcBef>
                <a:spcPct val="0"/>
              </a:spcBef>
              <a:spcAft>
                <a:spcPct val="0"/>
              </a:spcAft>
              <a:buFont typeface="Arial" panose="020B0604020202020204" pitchFamily="34" charset="0"/>
              <a:buChar char="•"/>
            </a:pPr>
            <a:r>
              <a:rPr lang="zh-CN" altLang="en-US" sz="2200" dirty="0">
                <a:solidFill>
                  <a:schemeClr val="tx1">
                    <a:lumMod val="85000"/>
                    <a:lumOff val="15000"/>
                  </a:schemeClr>
                </a:solidFill>
                <a:latin typeface="+mn-ea"/>
                <a:cs typeface="+mn-ea"/>
              </a:rPr>
              <a:t>总则</a:t>
            </a:r>
            <a:r>
              <a:rPr lang="en-US" altLang="zh-CN" sz="2200" dirty="0">
                <a:solidFill>
                  <a:schemeClr val="tx1">
                    <a:lumMod val="85000"/>
                    <a:lumOff val="15000"/>
                  </a:schemeClr>
                </a:solidFill>
                <a:latin typeface="+mn-ea"/>
                <a:cs typeface="+mn-ea"/>
              </a:rPr>
              <a:t>5</a:t>
            </a:r>
            <a:r>
              <a:rPr lang="zh-CN" altLang="en-US" sz="2200" dirty="0">
                <a:solidFill>
                  <a:schemeClr val="tx1">
                    <a:lumMod val="85000"/>
                    <a:lumOff val="15000"/>
                  </a:schemeClr>
                </a:solidFill>
                <a:latin typeface="+mn-ea"/>
                <a:cs typeface="+mn-ea"/>
              </a:rPr>
              <a:t>条</a:t>
            </a:r>
            <a:endParaRPr lang="zh-CN" altLang="en-US" sz="2200" dirty="0">
              <a:solidFill>
                <a:schemeClr val="tx1">
                  <a:lumMod val="85000"/>
                  <a:lumOff val="15000"/>
                </a:schemeClr>
              </a:solidFill>
              <a:latin typeface="+mn-ea"/>
              <a:cs typeface="+mn-ea"/>
            </a:endParaRPr>
          </a:p>
          <a:p>
            <a:pPr marL="285750" indent="-285750" algn="just">
              <a:lnSpc>
                <a:spcPct val="130000"/>
              </a:lnSpc>
              <a:spcBef>
                <a:spcPct val="0"/>
              </a:spcBef>
              <a:spcAft>
                <a:spcPct val="0"/>
              </a:spcAft>
              <a:buFont typeface="Arial" panose="020B0604020202020204" pitchFamily="34" charset="0"/>
              <a:buChar char="•"/>
            </a:pPr>
            <a:r>
              <a:rPr lang="zh-CN" altLang="en-US" sz="2200" dirty="0">
                <a:solidFill>
                  <a:schemeClr val="tx1">
                    <a:lumMod val="85000"/>
                    <a:lumOff val="15000"/>
                  </a:schemeClr>
                </a:solidFill>
                <a:latin typeface="+mn-ea"/>
                <a:cs typeface="+mn-ea"/>
              </a:rPr>
              <a:t>分则</a:t>
            </a:r>
            <a:r>
              <a:rPr lang="en-US" altLang="zh-CN" sz="2200" dirty="0">
                <a:solidFill>
                  <a:schemeClr val="tx1">
                    <a:lumMod val="85000"/>
                    <a:lumOff val="15000"/>
                  </a:schemeClr>
                </a:solidFill>
                <a:latin typeface="+mn-ea"/>
                <a:cs typeface="+mn-ea"/>
              </a:rPr>
              <a:t>11</a:t>
            </a:r>
            <a:r>
              <a:rPr lang="zh-CN" altLang="en-US" sz="2200" dirty="0">
                <a:solidFill>
                  <a:schemeClr val="tx1">
                    <a:lumMod val="85000"/>
                    <a:lumOff val="15000"/>
                  </a:schemeClr>
                </a:solidFill>
                <a:latin typeface="+mn-ea"/>
                <a:cs typeface="+mn-ea"/>
              </a:rPr>
              <a:t>条（政治纪律、组织纪律、</a:t>
            </a:r>
            <a:r>
              <a:rPr lang="zh-CN" altLang="en-US" sz="2200" dirty="0">
                <a:solidFill>
                  <a:schemeClr val="tx1">
                    <a:lumMod val="85000"/>
                    <a:lumOff val="15000"/>
                  </a:schemeClr>
                </a:solidFill>
                <a:latin typeface="+mn-ea"/>
                <a:cs typeface="+mn-ea"/>
                <a:sym typeface="+mn-ea"/>
              </a:rPr>
              <a:t>廉洁纪律、</a:t>
            </a:r>
            <a:r>
              <a:rPr lang="zh-CN" altLang="en-US" sz="2200" dirty="0">
                <a:solidFill>
                  <a:schemeClr val="tx1">
                    <a:lumMod val="85000"/>
                    <a:lumOff val="15000"/>
                  </a:schemeClr>
                </a:solidFill>
                <a:latin typeface="+mn-ea"/>
                <a:cs typeface="+mn-ea"/>
              </a:rPr>
              <a:t>工作纪律）</a:t>
            </a:r>
            <a:endParaRPr lang="zh-CN" altLang="en-US" sz="2200" dirty="0">
              <a:solidFill>
                <a:schemeClr val="tx1">
                  <a:lumMod val="85000"/>
                  <a:lumOff val="15000"/>
                </a:schemeClr>
              </a:solidFill>
              <a:latin typeface="+mn-ea"/>
              <a:cs typeface="+mn-ea"/>
            </a:endParaRPr>
          </a:p>
        </p:txBody>
      </p:sp>
      <p:sp>
        <p:nvSpPr>
          <p:cNvPr id="3" name="矩形 2"/>
          <p:cNvSpPr/>
          <p:nvPr>
            <p:custDataLst>
              <p:tags r:id="rId8"/>
            </p:custDataLst>
          </p:nvPr>
        </p:nvSpPr>
        <p:spPr>
          <a:xfrm>
            <a:off x="736307" y="3428608"/>
            <a:ext cx="1289919" cy="2183685"/>
          </a:xfrm>
          <a:prstGeom prst="rect">
            <a:avLst/>
          </a:prstGeom>
          <a:noFill/>
        </p:spPr>
        <p:txBody>
          <a:bodyPr wrap="square" lIns="0" tIns="0" rIns="0" bIns="0" rtlCol="0" anchor="ctr" anchorCtr="0">
            <a:noAutofit/>
          </a:bodyPr>
          <a:lstStyle/>
          <a:p>
            <a:pPr algn="ctr">
              <a:lnSpc>
                <a:spcPct val="130000"/>
              </a:lnSpc>
              <a:spcBef>
                <a:spcPct val="0"/>
              </a:spcBef>
              <a:spcAft>
                <a:spcPct val="0"/>
              </a:spcAft>
            </a:pPr>
            <a:r>
              <a:rPr lang="zh-CN" altLang="en-US" sz="2200" dirty="0">
                <a:solidFill>
                  <a:schemeClr val="tx1">
                    <a:lumMod val="85000"/>
                    <a:lumOff val="15000"/>
                  </a:schemeClr>
                </a:solidFill>
                <a:latin typeface="+mn-ea"/>
                <a:cs typeface="+mn-ea"/>
              </a:rPr>
              <a:t>总则</a:t>
            </a:r>
            <a:endParaRPr lang="zh-CN" altLang="en-US" sz="2200" dirty="0">
              <a:solidFill>
                <a:schemeClr val="tx1">
                  <a:lumMod val="85000"/>
                  <a:lumOff val="15000"/>
                </a:schemeClr>
              </a:solidFill>
              <a:latin typeface="+mn-ea"/>
              <a:cs typeface="+mn-ea"/>
            </a:endParaRPr>
          </a:p>
          <a:p>
            <a:pPr algn="ctr">
              <a:lnSpc>
                <a:spcPct val="130000"/>
              </a:lnSpc>
              <a:spcBef>
                <a:spcPct val="0"/>
              </a:spcBef>
              <a:spcAft>
                <a:spcPct val="0"/>
              </a:spcAft>
            </a:pPr>
            <a:r>
              <a:rPr lang="zh-CN" altLang="en-US" sz="2200" dirty="0">
                <a:solidFill>
                  <a:schemeClr val="tx1">
                    <a:lumMod val="85000"/>
                    <a:lumOff val="15000"/>
                  </a:schemeClr>
                </a:solidFill>
                <a:latin typeface="+mn-ea"/>
                <a:cs typeface="+mn-ea"/>
              </a:rPr>
              <a:t>政治纪律</a:t>
            </a:r>
            <a:endParaRPr lang="zh-CN" altLang="en-US" sz="2200" dirty="0">
              <a:solidFill>
                <a:schemeClr val="tx1">
                  <a:lumMod val="85000"/>
                  <a:lumOff val="15000"/>
                </a:schemeClr>
              </a:solidFill>
              <a:latin typeface="+mn-ea"/>
              <a:cs typeface="+mn-ea"/>
            </a:endParaRPr>
          </a:p>
          <a:p>
            <a:pPr algn="ctr">
              <a:lnSpc>
                <a:spcPct val="130000"/>
              </a:lnSpc>
              <a:spcBef>
                <a:spcPct val="0"/>
              </a:spcBef>
              <a:spcAft>
                <a:spcPct val="0"/>
              </a:spcAft>
            </a:pPr>
            <a:r>
              <a:rPr lang="zh-CN" altLang="en-US" sz="2200" dirty="0">
                <a:solidFill>
                  <a:schemeClr val="tx1">
                    <a:lumMod val="85000"/>
                    <a:lumOff val="15000"/>
                  </a:schemeClr>
                </a:solidFill>
                <a:latin typeface="+mn-ea"/>
                <a:cs typeface="+mn-ea"/>
              </a:rPr>
              <a:t>组织纪律</a:t>
            </a:r>
            <a:endParaRPr lang="zh-CN" altLang="en-US" sz="2200" dirty="0">
              <a:solidFill>
                <a:schemeClr val="tx1">
                  <a:lumMod val="85000"/>
                  <a:lumOff val="15000"/>
                </a:schemeClr>
              </a:solidFill>
              <a:latin typeface="+mn-ea"/>
              <a:cs typeface="+mn-ea"/>
            </a:endParaRPr>
          </a:p>
          <a:p>
            <a:pPr algn="ctr">
              <a:lnSpc>
                <a:spcPct val="130000"/>
              </a:lnSpc>
              <a:spcBef>
                <a:spcPct val="0"/>
              </a:spcBef>
              <a:spcAft>
                <a:spcPct val="0"/>
              </a:spcAft>
            </a:pPr>
            <a:r>
              <a:rPr lang="zh-CN" altLang="en-US" sz="2200" dirty="0">
                <a:solidFill>
                  <a:schemeClr val="tx1">
                    <a:lumMod val="85000"/>
                    <a:lumOff val="15000"/>
                  </a:schemeClr>
                </a:solidFill>
                <a:latin typeface="+mn-ea"/>
                <a:cs typeface="+mn-ea"/>
              </a:rPr>
              <a:t>廉洁纪律</a:t>
            </a:r>
            <a:endParaRPr lang="zh-CN" altLang="en-US" sz="2200" dirty="0">
              <a:solidFill>
                <a:schemeClr val="tx1">
                  <a:lumMod val="85000"/>
                  <a:lumOff val="15000"/>
                </a:schemeClr>
              </a:solidFill>
              <a:latin typeface="+mn-ea"/>
              <a:cs typeface="+mn-ea"/>
            </a:endParaRPr>
          </a:p>
          <a:p>
            <a:pPr algn="ctr">
              <a:lnSpc>
                <a:spcPct val="130000"/>
              </a:lnSpc>
              <a:spcBef>
                <a:spcPct val="0"/>
              </a:spcBef>
              <a:spcAft>
                <a:spcPct val="0"/>
              </a:spcAft>
            </a:pPr>
            <a:r>
              <a:rPr lang="zh-CN" altLang="en-US" sz="2200" dirty="0">
                <a:solidFill>
                  <a:schemeClr val="tx1">
                    <a:lumMod val="85000"/>
                    <a:lumOff val="15000"/>
                  </a:schemeClr>
                </a:solidFill>
                <a:latin typeface="+mn-ea"/>
                <a:cs typeface="+mn-ea"/>
              </a:rPr>
              <a:t>群众纪律</a:t>
            </a:r>
            <a:endParaRPr lang="zh-CN" altLang="en-US" sz="2200" dirty="0">
              <a:solidFill>
                <a:schemeClr val="tx1">
                  <a:lumMod val="85000"/>
                  <a:lumOff val="15000"/>
                </a:schemeClr>
              </a:solidFill>
              <a:latin typeface="+mn-ea"/>
              <a:cs typeface="+mn-ea"/>
            </a:endParaRPr>
          </a:p>
          <a:p>
            <a:pPr algn="ctr">
              <a:lnSpc>
                <a:spcPct val="130000"/>
              </a:lnSpc>
              <a:spcBef>
                <a:spcPct val="0"/>
              </a:spcBef>
              <a:spcAft>
                <a:spcPct val="0"/>
              </a:spcAft>
            </a:pPr>
            <a:r>
              <a:rPr lang="zh-CN" altLang="en-US" sz="2200" dirty="0">
                <a:solidFill>
                  <a:schemeClr val="tx1">
                    <a:lumMod val="85000"/>
                    <a:lumOff val="15000"/>
                  </a:schemeClr>
                </a:solidFill>
                <a:latin typeface="+mn-ea"/>
                <a:cs typeface="+mn-ea"/>
              </a:rPr>
              <a:t>工作纪律</a:t>
            </a:r>
            <a:endParaRPr lang="zh-CN" altLang="en-US" sz="2200" dirty="0">
              <a:solidFill>
                <a:schemeClr val="tx1">
                  <a:lumMod val="85000"/>
                  <a:lumOff val="15000"/>
                </a:schemeClr>
              </a:solidFill>
              <a:latin typeface="+mn-ea"/>
              <a:cs typeface="+mn-ea"/>
            </a:endParaRPr>
          </a:p>
          <a:p>
            <a:pPr algn="ctr">
              <a:lnSpc>
                <a:spcPct val="130000"/>
              </a:lnSpc>
              <a:spcBef>
                <a:spcPct val="0"/>
              </a:spcBef>
              <a:spcAft>
                <a:spcPct val="0"/>
              </a:spcAft>
            </a:pPr>
            <a:r>
              <a:rPr lang="zh-CN" altLang="en-US" sz="2200" dirty="0">
                <a:solidFill>
                  <a:schemeClr val="tx1">
                    <a:lumMod val="85000"/>
                    <a:lumOff val="15000"/>
                  </a:schemeClr>
                </a:solidFill>
                <a:latin typeface="+mn-ea"/>
                <a:cs typeface="+mn-ea"/>
              </a:rPr>
              <a:t>生活纪律</a:t>
            </a:r>
            <a:endParaRPr lang="zh-CN" altLang="en-US" sz="2200" dirty="0">
              <a:solidFill>
                <a:schemeClr val="tx1">
                  <a:lumMod val="85000"/>
                  <a:lumOff val="15000"/>
                </a:schemeClr>
              </a:solidFill>
              <a:latin typeface="+mn-ea"/>
              <a:cs typeface="+mn-ea"/>
            </a:endParaRPr>
          </a:p>
          <a:p>
            <a:pPr algn="ctr">
              <a:lnSpc>
                <a:spcPct val="130000"/>
              </a:lnSpc>
              <a:spcBef>
                <a:spcPct val="0"/>
              </a:spcBef>
              <a:spcAft>
                <a:spcPct val="0"/>
              </a:spcAft>
            </a:pPr>
            <a:r>
              <a:rPr lang="zh-CN" altLang="en-US" sz="2200" dirty="0">
                <a:solidFill>
                  <a:schemeClr val="tx1">
                    <a:lumMod val="85000"/>
                    <a:lumOff val="15000"/>
                  </a:schemeClr>
                </a:solidFill>
                <a:latin typeface="+mn-ea"/>
                <a:cs typeface="+mn-ea"/>
              </a:rPr>
              <a:t>附则</a:t>
            </a:r>
            <a:endParaRPr lang="zh-CN" altLang="en-US" sz="2200" dirty="0">
              <a:solidFill>
                <a:schemeClr val="tx1">
                  <a:lumMod val="85000"/>
                  <a:lumOff val="15000"/>
                </a:schemeClr>
              </a:solidFill>
              <a:latin typeface="+mn-ea"/>
              <a:cs typeface="+mn-ea"/>
            </a:endParaRPr>
          </a:p>
        </p:txBody>
      </p:sp>
      <p:sp>
        <p:nvSpPr>
          <p:cNvPr id="12" name="标题"/>
          <p:cNvSpPr/>
          <p:nvPr>
            <p:custDataLst>
              <p:tags r:id="rId9"/>
            </p:custDataLst>
          </p:nvPr>
        </p:nvSpPr>
        <p:spPr>
          <a:xfrm>
            <a:off x="3246995" y="3659439"/>
            <a:ext cx="3428366" cy="1074717"/>
          </a:xfrm>
          <a:prstGeom prst="rect">
            <a:avLst/>
          </a:prstGeom>
          <a:gradFill>
            <a:gsLst>
              <a:gs pos="80000">
                <a:schemeClr val="accent2">
                  <a:lumMod val="70000"/>
                  <a:lumOff val="30000"/>
                </a:schemeClr>
              </a:gs>
              <a:gs pos="20000">
                <a:schemeClr val="accent2"/>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sz="3600" b="1">
                <a:solidFill>
                  <a:schemeClr val="lt1">
                    <a:lumMod val="100000"/>
                  </a:schemeClr>
                </a:solidFill>
                <a:uFillTx/>
                <a:latin typeface="+mn-ea"/>
                <a:cs typeface="+mn-ea"/>
                <a:sym typeface="+mn-ea"/>
              </a:rPr>
              <a:t>修改</a:t>
            </a:r>
            <a:r>
              <a:rPr lang="en-US" altLang="zh-CN" sz="3600" b="1">
                <a:solidFill>
                  <a:schemeClr val="lt1">
                    <a:lumMod val="100000"/>
                  </a:schemeClr>
                </a:solidFill>
                <a:uFillTx/>
                <a:latin typeface="+mn-ea"/>
                <a:cs typeface="+mn-ea"/>
                <a:sym typeface="+mn-ea"/>
              </a:rPr>
              <a:t>76</a:t>
            </a:r>
            <a:r>
              <a:rPr lang="zh-CN" altLang="en-US" sz="3600" b="1">
                <a:solidFill>
                  <a:schemeClr val="lt1">
                    <a:lumMod val="100000"/>
                  </a:schemeClr>
                </a:solidFill>
                <a:uFillTx/>
                <a:latin typeface="+mn-ea"/>
                <a:cs typeface="+mn-ea"/>
                <a:sym typeface="+mn-ea"/>
              </a:rPr>
              <a:t>条</a:t>
            </a:r>
            <a:endParaRPr lang="zh-CN" altLang="en-US" sz="3600" b="1">
              <a:solidFill>
                <a:schemeClr val="lt1">
                  <a:lumMod val="100000"/>
                </a:schemeClr>
              </a:solidFill>
              <a:uFillTx/>
              <a:latin typeface="+mn-ea"/>
              <a:cs typeface="+mn-ea"/>
              <a:sym typeface="+mn-ea"/>
            </a:endParaRPr>
          </a:p>
        </p:txBody>
      </p:sp>
      <p:sp>
        <p:nvSpPr>
          <p:cNvPr id="10" name="标题"/>
          <p:cNvSpPr/>
          <p:nvPr>
            <p:custDataLst>
              <p:tags r:id="rId10"/>
            </p:custDataLst>
          </p:nvPr>
        </p:nvSpPr>
        <p:spPr>
          <a:xfrm>
            <a:off x="4054971" y="1468635"/>
            <a:ext cx="3419318" cy="1005568"/>
          </a:xfrm>
          <a:prstGeom prst="rect">
            <a:avLst/>
          </a:prstGeom>
          <a:gradFill>
            <a:gsLst>
              <a:gs pos="80000">
                <a:schemeClr val="accent1">
                  <a:lumMod val="70000"/>
                  <a:lumOff val="30000"/>
                </a:schemeClr>
              </a:gs>
              <a:gs pos="20000">
                <a:schemeClr val="accent1"/>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sz="3600" b="1">
                <a:solidFill>
                  <a:schemeClr val="lt1">
                    <a:lumMod val="100000"/>
                  </a:schemeClr>
                </a:solidFill>
                <a:uFillTx/>
                <a:latin typeface="+mn-ea"/>
                <a:cs typeface="+mn-ea"/>
                <a:sym typeface="+mn-ea"/>
              </a:rPr>
              <a:t>新增</a:t>
            </a:r>
            <a:r>
              <a:rPr lang="en-US" altLang="zh-CN" sz="3600" b="1">
                <a:solidFill>
                  <a:schemeClr val="lt1">
                    <a:lumMod val="100000"/>
                  </a:schemeClr>
                </a:solidFill>
                <a:uFillTx/>
                <a:latin typeface="+mn-ea"/>
                <a:cs typeface="+mn-ea"/>
                <a:sym typeface="+mn-ea"/>
              </a:rPr>
              <a:t>16</a:t>
            </a:r>
            <a:r>
              <a:rPr lang="zh-CN" altLang="en-US" sz="3600" b="1">
                <a:solidFill>
                  <a:schemeClr val="lt1">
                    <a:lumMod val="100000"/>
                  </a:schemeClr>
                </a:solidFill>
                <a:uFillTx/>
                <a:latin typeface="+mn-ea"/>
                <a:cs typeface="+mn-ea"/>
                <a:sym typeface="+mn-ea"/>
              </a:rPr>
              <a:t>条</a:t>
            </a:r>
            <a:endParaRPr lang="zh-CN" altLang="en-US" sz="3600" b="1">
              <a:solidFill>
                <a:schemeClr val="lt1">
                  <a:lumMod val="100000"/>
                </a:schemeClr>
              </a:solidFill>
              <a:uFillTx/>
              <a:latin typeface="+mn-ea"/>
              <a:cs typeface="+mn-ea"/>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4402_1*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5"/>
  <p:tag name="KSO_WM_UNIT_DEC_AREA_ID" val="abe4f75dc4f24d6698c95c45f84fe183"/>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b23b89258f7e468a96449b317c5de5ee"/>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9eebc5b9416248749c2f5a6c2fc02763"/>
  <p:tag name="KSO_WM_UNIT_DECORATE_INFO" val=""/>
  <p:tag name="KSO_WM_UNIT_SM_LIMIT_TYPE" val=""/>
  <p:tag name="KSO_WM_CHIP_FILLAREA_FILL_RULE" val="{&quot;fill_align&quot;:&quot;cm&quot;,&quot;fill_effect&quot;:[],&quot;fill_mode&quot;:&quot;full&quot;,&quot;sacle_strategy&quot;:&quot;stretch&quot;}"/>
  <p:tag name="KSO_WM_ASSEMBLE_CHIP_INDEX" val="c643c924fd4f43b8a5314a9f6b7fe88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0.xml><?xml version="1.0" encoding="utf-8"?>
<p:tagLst xmlns:p="http://schemas.openxmlformats.org/presentationml/2006/main">
  <p:tag name="KSO_WM_UNIT_COLOR_SCHEME_SHAPE_ID" val="10"/>
  <p:tag name="KSO_WM_UNIT_COLOR_SCHEME_PARENT_PAGE" val="0_4"/>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custom20204402_31*q_h_a*1_1_1"/>
  <p:tag name="KSO_WM_TEMPLATE_CATEGORY" val="custom"/>
  <p:tag name="KSO_WM_TEMPLATE_INDEX" val="20204402"/>
  <p:tag name="KSO_WM_UNIT_LAYERLEVEL" val="1_1_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353.07719556344927,&quot;left&quot;:47.95,&quot;top&quot;:93.46140221827534,&quot;width&quot;:864.1}"/>
</p:tagLst>
</file>

<file path=ppt/tags/tag1001.xml><?xml version="1.0" encoding="utf-8"?>
<p:tagLst xmlns:p="http://schemas.openxmlformats.org/presentationml/2006/main">
  <p:tag name="KSO_WM_UNIT_COLOR_SCHEME_SHAPE_ID" val="24"/>
  <p:tag name="KSO_WM_UNIT_COLOR_SCHEME_PARENT_PAGE" val="0_4"/>
  <p:tag name="KSO_WM_UNIT_DECOLORIZATION" val="1"/>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custom20204402_31*q_i*1_1"/>
  <p:tag name="KSO_WM_TEMPLATE_CATEGORY" val="custom"/>
  <p:tag name="KSO_WM_TEMPLATE_INDEX" val="20204402"/>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 name="KSO_WM_DIAGRAM_VIRTUALLY_FRAME" val="{&quot;height&quot;:353.07719556344927,&quot;left&quot;:47.95,&quot;top&quot;:93.46140221827534,&quot;width&quot;:864.1}"/>
</p:tagLst>
</file>

<file path=ppt/tags/tag1002.xml><?xml version="1.0" encoding="utf-8"?>
<p:tagLst xmlns:p="http://schemas.openxmlformats.org/presentationml/2006/main">
  <p:tag name="KSO_WM_UNIT_COLOR_SCHEME_SHAPE_ID" val="45"/>
  <p:tag name="KSO_WM_UNIT_COLOR_SCHEME_PARENT_PAGE" val="0_4"/>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TYPE" val="q_h_a"/>
  <p:tag name="KSO_WM_UNIT_INDEX" val="1_5_1"/>
  <p:tag name="KSO_WM_UNIT_ID" val="custom20204402_31*q_h_a*1_5_1"/>
  <p:tag name="KSO_WM_TEMPLATE_CATEGORY" val="custom"/>
  <p:tag name="KSO_WM_TEMPLATE_INDEX" val="20204402"/>
  <p:tag name="KSO_WM_UNIT_LAYERLEVEL" val="1_1_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353.07719556344927,&quot;left&quot;:47.95,&quot;top&quot;:93.46140221827534,&quot;width&quot;:864.1}"/>
</p:tagLst>
</file>

<file path=ppt/tags/tag1003.xml><?xml version="1.0" encoding="utf-8"?>
<p:tagLst xmlns:p="http://schemas.openxmlformats.org/presentationml/2006/main">
  <p:tag name="KSO_WM_UNIT_COLOR_SCHEME_SHAPE_ID" val="13"/>
  <p:tag name="KSO_WM_UNIT_COLOR_SCHEME_PARENT_PAGE" val="0_4"/>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TYPE" val="q_h_a"/>
  <p:tag name="KSO_WM_UNIT_INDEX" val="1_3_1"/>
  <p:tag name="KSO_WM_UNIT_ID" val="custom20204402_31*q_h_a*1_3_1"/>
  <p:tag name="KSO_WM_TEMPLATE_CATEGORY" val="custom"/>
  <p:tag name="KSO_WM_TEMPLATE_INDEX" val="20204402"/>
  <p:tag name="KSO_WM_UNIT_LAYERLEVEL" val="1_1_1"/>
  <p:tag name="KSO_WM_TAG_VERSION" val="1.0"/>
  <p:tag name="KSO_WM_BEAUTIFY_FLAG" val="#wm#"/>
  <p:tag name="KSO_WM_UNIT_ISNUMDGMTITLE" val="0"/>
  <p:tag name="KSO_WM_UNIT_TEXT_FILL_FORE_SCHEMECOLOR_INDEX_BRIGHTNESS" val="0"/>
  <p:tag name="KSO_WM_UNIT_TEXT_FILL_FORE_SCHEMECOLOR_INDEX" val="7"/>
  <p:tag name="KSO_WM_UNIT_TEXT_FILL_TYPE" val="1"/>
  <p:tag name="KSO_WM_UNIT_USESOURCEFORMAT_APPLY" val="1"/>
  <p:tag name="KSO_WM_DIAGRAM_VIRTUALLY_FRAME" val="{&quot;height&quot;:353.07719556344927,&quot;left&quot;:47.95,&quot;top&quot;:93.46140221827534,&quot;width&quot;:864.1}"/>
</p:tagLst>
</file>

<file path=ppt/tags/tag1004.xml><?xml version="1.0" encoding="utf-8"?>
<p:tagLst xmlns:p="http://schemas.openxmlformats.org/presentationml/2006/main">
  <p:tag name="KSO_WM_UNIT_COLOR_SCHEME_SHAPE_ID" val="16"/>
  <p:tag name="KSO_WM_UNIT_COLOR_SCHEME_PARENT_PAGE" val="0_4"/>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TYPE" val="q_h_a"/>
  <p:tag name="KSO_WM_UNIT_INDEX" val="1_6_1"/>
  <p:tag name="KSO_WM_UNIT_ID" val="custom20204402_31*q_h_a*1_6_1"/>
  <p:tag name="KSO_WM_TEMPLATE_CATEGORY" val="custom"/>
  <p:tag name="KSO_WM_TEMPLATE_INDEX" val="20204402"/>
  <p:tag name="KSO_WM_UNIT_LAYERLEVEL" val="1_1_1"/>
  <p:tag name="KSO_WM_TAG_VERSION" val="1.0"/>
  <p:tag name="KSO_WM_BEAUTIFY_FLAG" val="#wm#"/>
  <p:tag name="KSO_WM_UNIT_ISNUMDGMTITLE" val="0"/>
  <p:tag name="KSO_WM_UNIT_TEXT_FILL_FORE_SCHEMECOLOR_INDEX_BRIGHTNESS" val="0"/>
  <p:tag name="KSO_WM_UNIT_TEXT_FILL_FORE_SCHEMECOLOR_INDEX" val="7"/>
  <p:tag name="KSO_WM_UNIT_TEXT_FILL_TYPE" val="1"/>
  <p:tag name="KSO_WM_UNIT_USESOURCEFORMAT_APPLY" val="1"/>
  <p:tag name="KSO_WM_DIAGRAM_VIRTUALLY_FRAME" val="{&quot;height&quot;:353.07719556344927,&quot;left&quot;:47.95,&quot;top&quot;:93.46140221827534,&quot;width&quot;:864.1}"/>
</p:tagLst>
</file>

<file path=ppt/tags/tag1005.xml><?xml version="1.0" encoding="utf-8"?>
<p:tagLst xmlns:p="http://schemas.openxmlformats.org/presentationml/2006/main">
  <p:tag name="KSO_WM_UNIT_COLOR_SCHEME_SHAPE_ID" val="50"/>
  <p:tag name="KSO_WM_UNIT_COLOR_SCHEME_PARENT_PAGE" val="0_4"/>
  <p:tag name="KSO_WM_UNIT_DECOLORIZATION" val="1"/>
  <p:tag name="KSO_WM_UNIT_HIGHLIGHT" val="0"/>
  <p:tag name="KSO_WM_UNIT_COMPATIBLE" val="0"/>
  <p:tag name="KSO_WM_UNIT_DIAGRAM_ISNUMVISUAL" val="0"/>
  <p:tag name="KSO_WM_UNIT_DIAGRAM_ISREFERUNIT" val="0"/>
  <p:tag name="KSO_WM_DIAGRAM_GROUP_CODE" val="q1-1"/>
  <p:tag name="KSO_WM_UNIT_TYPE" val="q_i"/>
  <p:tag name="KSO_WM_UNIT_INDEX" val="1_4"/>
  <p:tag name="KSO_WM_UNIT_ID" val="custom20204402_31*q_i*1_4"/>
  <p:tag name="KSO_WM_TEMPLATE_CATEGORY" val="custom"/>
  <p:tag name="KSO_WM_TEMPLATE_INDEX" val="20204402"/>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 name="KSO_WM_DIAGRAM_VIRTUALLY_FRAME" val="{&quot;height&quot;:353.07719556344927,&quot;left&quot;:47.95,&quot;top&quot;:93.46140221827534,&quot;width&quot;:864.1}"/>
</p:tagLst>
</file>

<file path=ppt/tags/tag1006.xml><?xml version="1.0" encoding="utf-8"?>
<p:tagLst xmlns:p="http://schemas.openxmlformats.org/presentationml/2006/main">
  <p:tag name="KSO_WM_UNIT_COLOR_SCHEME_SHAPE_ID" val="71"/>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custom20204402_31*q_h_i*1_1_1"/>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14"/>
  <p:tag name="KSO_WM_UNIT_USESOURCEFORMAT_APPLY" val="1"/>
  <p:tag name="KSO_WM_DIAGRAM_VIRTUALLY_FRAME" val="{&quot;height&quot;:353.07719556344927,&quot;left&quot;:47.95,&quot;top&quot;:93.46140221827534,&quot;width&quot;:864.1}"/>
</p:tagLst>
</file>

<file path=ppt/tags/tag1007.xml><?xml version="1.0" encoding="utf-8"?>
<p:tagLst xmlns:p="http://schemas.openxmlformats.org/presentationml/2006/main">
  <p:tag name="KSO_WM_UNIT_COLOR_SCHEME_SHAPE_ID" val="71"/>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custom20204402_31*q_h_i*1_2_1"/>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VALUE" val="14"/>
  <p:tag name="KSO_WM_UNIT_USESOURCEFORMAT_APPLY" val="1"/>
  <p:tag name="KSO_WM_DIAGRAM_VIRTUALLY_FRAME" val="{&quot;height&quot;:353.07719556344927,&quot;left&quot;:47.95,&quot;top&quot;:93.46140221827534,&quot;width&quot;:864.1}"/>
</p:tagLst>
</file>

<file path=ppt/tags/tag1008.xml><?xml version="1.0" encoding="utf-8"?>
<p:tagLst xmlns:p="http://schemas.openxmlformats.org/presentationml/2006/main">
  <p:tag name="KSO_WM_UNIT_COLOR_SCHEME_SHAPE_ID" val="71"/>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custom20204402_31*q_h_i*1_3_1"/>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VALUE" val="14"/>
  <p:tag name="KSO_WM_UNIT_USESOURCEFORMAT_APPLY" val="1"/>
  <p:tag name="KSO_WM_DIAGRAM_VIRTUALLY_FRAME" val="{&quot;height&quot;:353.07719556344927,&quot;left&quot;:47.95,&quot;top&quot;:93.46140221827534,&quot;width&quot;:864.1}"/>
</p:tagLst>
</file>

<file path=ppt/tags/tag1009.xml><?xml version="1.0" encoding="utf-8"?>
<p:tagLst xmlns:p="http://schemas.openxmlformats.org/presentationml/2006/main">
  <p:tag name="KSO_WM_UNIT_COLOR_SCHEME_SHAPE_ID" val="71"/>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custom20204402_31*q_h_i*1_4_1"/>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14"/>
  <p:tag name="KSO_WM_UNIT_USESOURCEFORMAT_APPLY" val="1"/>
  <p:tag name="KSO_WM_DIAGRAM_VIRTUALLY_FRAME" val="{&quot;height&quot;:353.07719556344927,&quot;left&quot;:47.95,&quot;top&quot;:93.46140221827534,&quot;width&quot;:864.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10.xml><?xml version="1.0" encoding="utf-8"?>
<p:tagLst xmlns:p="http://schemas.openxmlformats.org/presentationml/2006/main">
  <p:tag name="KSO_WM_UNIT_COLOR_SCHEME_SHAPE_ID" val="71"/>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TYPE" val="q_h_i"/>
  <p:tag name="KSO_WM_UNIT_INDEX" val="1_5_1"/>
  <p:tag name="KSO_WM_UNIT_ID" val="custom20204402_31*q_h_i*1_5_1"/>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VALUE" val="14"/>
  <p:tag name="KSO_WM_UNIT_USESOURCEFORMAT_APPLY" val="1"/>
  <p:tag name="KSO_WM_DIAGRAM_VIRTUALLY_FRAME" val="{&quot;height&quot;:353.07719556344927,&quot;left&quot;:47.95,&quot;top&quot;:93.46140221827534,&quot;width&quot;:864.1}"/>
</p:tagLst>
</file>

<file path=ppt/tags/tag1011.xml><?xml version="1.0" encoding="utf-8"?>
<p:tagLst xmlns:p="http://schemas.openxmlformats.org/presentationml/2006/main">
  <p:tag name="KSO_WM_UNIT_COLOR_SCHEME_SHAPE_ID" val="71"/>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TYPE" val="q_h_i"/>
  <p:tag name="KSO_WM_UNIT_INDEX" val="1_6_1"/>
  <p:tag name="KSO_WM_UNIT_ID" val="custom20204402_31*q_h_i*1_6_1"/>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VALUE" val="14"/>
  <p:tag name="KSO_WM_UNIT_USESOURCEFORMAT_APPLY" val="1"/>
  <p:tag name="KSO_WM_DIAGRAM_VIRTUALLY_FRAME" val="{&quot;height&quot;:353.07719556344927,&quot;left&quot;:47.95,&quot;top&quot;:93.46140221827534,&quot;width&quot;:864.1}"/>
</p:tagLst>
</file>

<file path=ppt/tags/tag1012.xml><?xml version="1.0" encoding="utf-8"?>
<p:tagLst xmlns:p="http://schemas.openxmlformats.org/presentationml/2006/main">
  <p:tag name="KSO_WM_UNIT_COLOR_SCHEME_SHAPE_ID" val="72"/>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3"/>
  <p:tag name="KSO_WM_UNIT_ID" val="custom20204402_31*q_h_i*1_1_3"/>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353.07719556344927,&quot;left&quot;:47.95,&quot;top&quot;:93.46140221827534,&quot;width&quot;:864.1}"/>
</p:tagLst>
</file>

<file path=ppt/tags/tag1013.xml><?xml version="1.0" encoding="utf-8"?>
<p:tagLst xmlns:p="http://schemas.openxmlformats.org/presentationml/2006/main">
  <p:tag name="KSO_WM_UNIT_COLOR_SCHEME_SHAPE_ID" val="73"/>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3"/>
  <p:tag name="KSO_WM_UNIT_ID" val="custom20204402_31*q_h_i*1_2_3"/>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6"/>
  <p:tag name="KSO_WM_UNIT_TEXT_FILL_TYPE" val="1"/>
  <p:tag name="KSO_WM_UNIT_VALUE" val="2"/>
  <p:tag name="KSO_WM_UNIT_USESOURCEFORMAT_APPLY" val="1"/>
  <p:tag name="KSO_WM_DIAGRAM_VIRTUALLY_FRAME" val="{&quot;height&quot;:353.07719556344927,&quot;left&quot;:47.95,&quot;top&quot;:93.46140221827534,&quot;width&quot;:864.1}"/>
</p:tagLst>
</file>

<file path=ppt/tags/tag1014.xml><?xml version="1.0" encoding="utf-8"?>
<p:tagLst xmlns:p="http://schemas.openxmlformats.org/presentationml/2006/main">
  <p:tag name="KSO_WM_UNIT_COLOR_SCHEME_SHAPE_ID" val="74"/>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3"/>
  <p:tag name="KSO_WM_UNIT_ID" val="custom20204402_31*q_h_i*1_3_3"/>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7"/>
  <p:tag name="KSO_WM_UNIT_TEXT_FILL_TYPE" val="1"/>
  <p:tag name="KSO_WM_UNIT_VALUE" val="2"/>
  <p:tag name="KSO_WM_UNIT_USESOURCEFORMAT_APPLY" val="1"/>
  <p:tag name="KSO_WM_DIAGRAM_VIRTUALLY_FRAME" val="{&quot;height&quot;:353.07719556344927,&quot;left&quot;:47.95,&quot;top&quot;:93.46140221827534,&quot;width&quot;:864.1}"/>
</p:tagLst>
</file>

<file path=ppt/tags/tag1015.xml><?xml version="1.0" encoding="utf-8"?>
<p:tagLst xmlns:p="http://schemas.openxmlformats.org/presentationml/2006/main">
  <p:tag name="KSO_WM_UNIT_COLOR_SCHEME_SHAPE_ID" val="75"/>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4_3"/>
  <p:tag name="KSO_WM_UNIT_ID" val="custom20204402_31*q_h_i*1_4_3"/>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353.07719556344927,&quot;left&quot;:47.95,&quot;top&quot;:93.46140221827534,&quot;width&quot;:864.1}"/>
</p:tagLst>
</file>

<file path=ppt/tags/tag1016.xml><?xml version="1.0" encoding="utf-8"?>
<p:tagLst xmlns:p="http://schemas.openxmlformats.org/presentationml/2006/main">
  <p:tag name="KSO_WM_UNIT_COLOR_SCHEME_SHAPE_ID" val="76"/>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5_3"/>
  <p:tag name="KSO_WM_UNIT_ID" val="custom20204402_31*q_h_i*1_5_3"/>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6"/>
  <p:tag name="KSO_WM_UNIT_TEXT_FILL_TYPE" val="1"/>
  <p:tag name="KSO_WM_UNIT_VALUE" val="2"/>
  <p:tag name="KSO_WM_UNIT_USESOURCEFORMAT_APPLY" val="1"/>
  <p:tag name="KSO_WM_DIAGRAM_VIRTUALLY_FRAME" val="{&quot;height&quot;:353.07719556344927,&quot;left&quot;:47.95,&quot;top&quot;:93.46140221827534,&quot;width&quot;:864.1}"/>
</p:tagLst>
</file>

<file path=ppt/tags/tag1017.xml><?xml version="1.0" encoding="utf-8"?>
<p:tagLst xmlns:p="http://schemas.openxmlformats.org/presentationml/2006/main">
  <p:tag name="KSO_WM_UNIT_COLOR_SCHEME_SHAPE_ID" val="77"/>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6_3"/>
  <p:tag name="KSO_WM_UNIT_ID" val="custom20204402_31*q_h_i*1_6_3"/>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7"/>
  <p:tag name="KSO_WM_UNIT_TEXT_FILL_TYPE" val="1"/>
  <p:tag name="KSO_WM_UNIT_VALUE" val="2"/>
  <p:tag name="KSO_WM_UNIT_USESOURCEFORMAT_APPLY" val="1"/>
  <p:tag name="KSO_WM_DIAGRAM_VIRTUALLY_FRAME" val="{&quot;height&quot;:353.07719556344927,&quot;left&quot;:47.95,&quot;top&quot;:93.46140221827534,&quot;width&quot;:864.1}"/>
</p:tagLst>
</file>

<file path=ppt/tags/tag1018.xml><?xml version="1.0" encoding="utf-8"?>
<p:tagLst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q1-1"/>
  <p:tag name="KSO_WM_UNIT_TYPE" val="q_a"/>
  <p:tag name="KSO_WM_UNIT_INDEX" val="1_1"/>
  <p:tag name="KSO_WM_UNIT_ID" val="custom20204402_31*q_a*1_1"/>
  <p:tag name="KSO_WM_TEMPLATE_CATEGORY" val="custom"/>
  <p:tag name="KSO_WM_TEMPLATE_INDEX" val="20204402"/>
  <p:tag name="KSO_WM_UNIT_LAYERLEVEL" val="1_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53.07719556344927,&quot;left&quot;:47.95,&quot;top&quot;:93.46140221827534,&quot;width&quot;:864.1}"/>
</p:tagLst>
</file>

<file path=ppt/tags/tag10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2"/>
  <p:tag name="KSO_WM_UNIT_ID" val="custom20204402_31*q_h_i*1_1_2"/>
  <p:tag name="KSO_WM_TEMPLATE_CATEGORY" val="custom"/>
  <p:tag name="KSO_WM_TEMPLATE_INDEX" val="2020440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353.07719556344927,&quot;left&quot;:47.95,&quot;top&quot;:93.46140221827534,&quot;width&quot;:864.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6_2"/>
  <p:tag name="KSO_WM_UNIT_ID" val="custom20204402_31*q_h_i*1_6_2"/>
  <p:tag name="KSO_WM_TEMPLATE_CATEGORY" val="custom"/>
  <p:tag name="KSO_WM_TEMPLATE_INDEX" val="20204402"/>
  <p:tag name="KSO_WM_UNIT_LAYERLEVEL" val="1_1_1"/>
  <p:tag name="KSO_WM_TAG_VERSION" val="1.0"/>
  <p:tag name="KSO_WM_BEAUTIFY_FLAG" val="#wm#"/>
  <p:tag name="KSO_WM_UNIT_TEXT_FILL_FORE_SCHEMECOLOR_INDEX_BRIGHTNESS" val="0"/>
  <p:tag name="KSO_WM_UNIT_TEXT_FILL_FORE_SCHEMECOLOR_INDEX" val="7"/>
  <p:tag name="KSO_WM_UNIT_TEXT_FILL_TYPE" val="1"/>
  <p:tag name="KSO_WM_UNIT_VALUE" val="1"/>
  <p:tag name="KSO_WM_UNIT_USESOURCEFORMAT_APPLY" val="1"/>
  <p:tag name="KSO_WM_DIAGRAM_VIRTUALLY_FRAME" val="{&quot;height&quot;:353.07719556344927,&quot;left&quot;:47.95,&quot;top&quot;:93.46140221827534,&quot;width&quot;:864.1}"/>
</p:tagLst>
</file>

<file path=ppt/tags/tag10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5_2"/>
  <p:tag name="KSO_WM_UNIT_ID" val="custom20204402_31*q_h_i*1_5_2"/>
  <p:tag name="KSO_WM_TEMPLATE_CATEGORY" val="custom"/>
  <p:tag name="KSO_WM_TEMPLATE_INDEX" val="2020440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353.07719556344927,&quot;left&quot;:47.95,&quot;top&quot;:93.46140221827534,&quot;width&quot;:864.1}"/>
</p:tagLst>
</file>

<file path=ppt/tags/tag10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2"/>
  <p:tag name="KSO_WM_UNIT_ID" val="custom20204402_31*q_h_i*1_2_2"/>
  <p:tag name="KSO_WM_TEMPLATE_CATEGORY" val="custom"/>
  <p:tag name="KSO_WM_TEMPLATE_INDEX" val="20204402"/>
  <p:tag name="KSO_WM_UNIT_LAYERLEVEL" val="1_1_1"/>
  <p:tag name="KSO_WM_TAG_VERSION" val="1.0"/>
  <p:tag name="KSO_WM_BEAUTIFY_FLAG" val="#wm#"/>
  <p:tag name="KSO_WM_UNIT_TEXT_FILL_FORE_SCHEMECOLOR_INDEX_BRIGHTNESS" val="0"/>
  <p:tag name="KSO_WM_UNIT_TEXT_FILL_FORE_SCHEMECOLOR_INDEX" val="6"/>
  <p:tag name="KSO_WM_UNIT_TEXT_FILL_TYPE" val="1"/>
  <p:tag name="KSO_WM_UNIT_VALUE" val="1"/>
  <p:tag name="KSO_WM_UNIT_USESOURCEFORMAT_APPLY" val="1"/>
  <p:tag name="KSO_WM_DIAGRAM_VIRTUALLY_FRAME" val="{&quot;height&quot;:353.07719556344927,&quot;left&quot;:47.95,&quot;top&quot;:93.46140221827534,&quot;width&quot;:864.1}"/>
</p:tagLst>
</file>

<file path=ppt/tags/tag10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2"/>
  <p:tag name="KSO_WM_UNIT_ID" val="custom20204402_31*q_h_i*1_3_2"/>
  <p:tag name="KSO_WM_TEMPLATE_CATEGORY" val="custom"/>
  <p:tag name="KSO_WM_TEMPLATE_INDEX" val="20204402"/>
  <p:tag name="KSO_WM_UNIT_LAYERLEVEL" val="1_1_1"/>
  <p:tag name="KSO_WM_TAG_VERSION" val="1.0"/>
  <p:tag name="KSO_WM_BEAUTIFY_FLAG" val="#wm#"/>
  <p:tag name="KSO_WM_UNIT_TEXT_FILL_FORE_SCHEMECOLOR_INDEX_BRIGHTNESS" val="0"/>
  <p:tag name="KSO_WM_UNIT_TEXT_FILL_FORE_SCHEMECOLOR_INDEX" val="7"/>
  <p:tag name="KSO_WM_UNIT_TEXT_FILL_TYPE" val="1"/>
  <p:tag name="KSO_WM_UNIT_VALUE" val="1"/>
  <p:tag name="KSO_WM_UNIT_USESOURCEFORMAT_APPLY" val="1"/>
  <p:tag name="KSO_WM_DIAGRAM_VIRTUALLY_FRAME" val="{&quot;height&quot;:353.07719556344927,&quot;left&quot;:47.95,&quot;top&quot;:93.46140221827534,&quot;width&quot;:864.1}"/>
</p:tagLst>
</file>

<file path=ppt/tags/tag10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4_2"/>
  <p:tag name="KSO_WM_UNIT_ID" val="custom20204402_31*q_h_i*1_4_2"/>
  <p:tag name="KSO_WM_TEMPLATE_CATEGORY" val="custom"/>
  <p:tag name="KSO_WM_TEMPLATE_INDEX" val="2020440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353.07719556344927,&quot;left&quot;:47.95,&quot;top&quot;:93.46140221827534,&quot;width&quot;:864.1}"/>
</p:tagLst>
</file>

<file path=ppt/tags/tag1025.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
  <p:tag name="KSO_WM_SLIDE_CAN_ADD_NAVIGATION" val="1"/>
  <p:tag name="KSO_WM_SLIDE_BACKGROUND" val="[&quot;general&quot;]"/>
  <p:tag name="KSO_WM_SLIDE_RATIO" val="1.777778"/>
  <p:tag name="KSO_WM_SLIDE_ID" val="custom20204402_31"/>
  <p:tag name="KSO_WM_TEMPLATE_SUBCATEGORY" val="0"/>
  <p:tag name="KSO_WM_TEMPLATE_MASTER_TYPE" val="0"/>
  <p:tag name="KSO_WM_TEMPLATE_COLOR_TYPE" val="1"/>
  <p:tag name="KSO_WM_SLIDE_TYPE" val="text"/>
  <p:tag name="KSO_WM_SLIDE_SUBTYPE" val="diag"/>
  <p:tag name="KSO_WM_SLIDE_ITEM_CNT" val="6"/>
  <p:tag name="KSO_WM_SLIDE_INDEX" val="31"/>
  <p:tag name="KSO_WM_SLIDE_SIZE" val="864.1*294.15"/>
  <p:tag name="KSO_WM_SLIDE_POSITION" val="47.95*122.95"/>
  <p:tag name="KSO_WM_TAG_VERSION" val="1.0"/>
  <p:tag name="KSO_WM_BEAUTIFY_FLAG" val="#wm#"/>
  <p:tag name="KSO_WM_TEMPLATE_CATEGORY" val="custom"/>
  <p:tag name="KSO_WM_TEMPLATE_INDEX" val="20204402"/>
  <p:tag name="KSO_WM_SLIDE_LAYOUT" val="q"/>
  <p:tag name="KSO_WM_SLIDE_LAYOUT_CNT" val="1"/>
  <p:tag name="KSO_WM_SLIDE_COLORSCHEME_VERSION" val="3.2"/>
  <p:tag name="KSO_WM_DIAGRAM_GROUP_CODE" val="q1-1"/>
  <p:tag name="KSO_WM_SLIDE_DIAGTYPE" val="q"/>
</p:tagLst>
</file>

<file path=ppt/tags/tag102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183_1*a*1"/>
  <p:tag name="KSO_WM_TEMPLATE_CATEGORY" val="custom"/>
  <p:tag name="KSO_WM_TEMPLATE_INDEX" val="20231183"/>
  <p:tag name="KSO_WM_UNIT_LAYERLEVEL" val="1"/>
  <p:tag name="KSO_WM_TAG_VERSION" val="3.0"/>
  <p:tag name="KSO_WM_BEAUTIFY_FLAG" val="#wm#"/>
  <p:tag name="KSO_WM_UNIT_VALUE" val="30"/>
  <p:tag name="KSO_WM_UNIT_PRESET_TEXT" val="单击此处添加标题"/>
</p:tagLst>
</file>

<file path=ppt/tags/tag10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1183_1*i*1"/>
  <p:tag name="KSO_WM_TEMPLATE_CATEGORY" val="custom"/>
  <p:tag name="KSO_WM_TEMPLATE_INDEX" val="20231183"/>
  <p:tag name="KSO_WM_UNIT_LAYERLEVEL" val="1"/>
  <p:tag name="KSO_WM_TAG_VERSION" val="3.0"/>
  <p:tag name="KSO_WM_BEAUTIFY_FLAG" val="#wm#"/>
</p:tagLst>
</file>

<file path=ppt/tags/tag102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custom20231183_1*h_f*1_1"/>
  <p:tag name="KSO_WM_TEMPLATE_CATEGORY" val="custom"/>
  <p:tag name="KSO_WM_TEMPLATE_INDEX" val="20231183"/>
  <p:tag name="KSO_WM_UNIT_LAYERLEVEL" val="1_1"/>
  <p:tag name="KSO_WM_TAG_VERSION" val="3.0"/>
  <p:tag name="KSO_WM_BEAUTIFY_FLAG" val="#wm#"/>
  <p:tag name="KSO_WM_UNIT_TEXT_FILL_FORE_SCHEMECOLOR_INDEX_BRIGHTNESS" val="0.35"/>
  <p:tag name="KSO_WM_UNIT_TEXT_FILL_FORE_SCHEMECOLOR_INDEX" val="13"/>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10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custom20231183_1*h_i*1_1"/>
  <p:tag name="KSO_WM_TEMPLATE_CATEGORY" val="custom"/>
  <p:tag name="KSO_WM_TEMPLATE_INDEX" val="20231183"/>
  <p:tag name="KSO_WM_UNIT_LAYERLEVEL" val="1_1"/>
  <p:tag name="KSO_WM_TAG_VERSION" val="3.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30.xml><?xml version="1.0" encoding="utf-8"?>
<p:tagLst xmlns:p="http://schemas.openxmlformats.org/presentationml/2006/main">
  <p:tag name="KSO_WM_SLIDE_ID" val="custom20231183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183"/>
  <p:tag name="KSO_WM_SLIDE_TYPE" val="text"/>
  <p:tag name="KSO_WM_SLIDE_SUBTYPE" val="picTxt"/>
  <p:tag name="KSO_WM_SLIDE_SIZE" val="331.4*206.081"/>
  <p:tag name="KSO_WM_SLIDE_POSITION" val="580.2*200.4"/>
  <p:tag name="KSO_WM_SLIDE_LAYOUT" val="a_α_h"/>
  <p:tag name="KSO_WM_SLIDE_LAYOUT_CNT" val="1_1_1"/>
  <p:tag name="KSO_WM_SPECIAL_SOURCE" val="bdnull"/>
</p:tagLst>
</file>

<file path=ppt/tags/tag1031.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4"/>
  <p:tag name="KSO_WM_UNIT_FILL_FORE_SCHEMECOLOR_INDEX_2" val="5"/>
  <p:tag name="KSO_WM_UNIT_FILL_FORE_SCHEMECOLOR_INDEX_2_POS" val="0.46"/>
  <p:tag name="KSO_WM_UNIT_FILL_FORE_SCHEMECOLOR_INDEX_2_TRANS" val="0"/>
  <p:tag name="KSO_WM_UNIT_FILL_GRADIENT_TYPE" val="0"/>
  <p:tag name="KSO_WM_UNIT_FILL_GRADIENT_ANGLE" val="225"/>
  <p:tag name="KSO_WM_UNIT_FILL_GRADIENT_DIRECTION" val="7"/>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331_1*i*1"/>
  <p:tag name="KSO_WM_TEMPLATE_CATEGORY" val="custom"/>
  <p:tag name="KSO_WM_TEMPLATE_INDEX" val="20231331"/>
  <p:tag name="KSO_WM_UNIT_LAYERLEVEL" val="1"/>
  <p:tag name="KSO_WM_TAG_VERSION" val="3.0"/>
  <p:tag name="KSO_WM_BEAUTIFY_FLAG" val="#wm#"/>
</p:tagLst>
</file>

<file path=ppt/tags/tag103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331_1*f*1"/>
  <p:tag name="KSO_WM_TEMPLATE_CATEGORY" val="custom"/>
  <p:tag name="KSO_WM_TEMPLATE_INDEX" val="20231331"/>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添加文本具体内容，简明扼要地阐述您的观点。根据需要可酌情增减文字，以便观者准确地理解您传达的思想"/>
</p:tagLst>
</file>

<file path=ppt/tags/tag103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183_1*a*1"/>
  <p:tag name="KSO_WM_TEMPLATE_CATEGORY" val="custom"/>
  <p:tag name="KSO_WM_TEMPLATE_INDEX" val="20231183"/>
  <p:tag name="KSO_WM_UNIT_LAYERLEVEL" val="1"/>
  <p:tag name="KSO_WM_TAG_VERSION" val="3.0"/>
  <p:tag name="KSO_WM_BEAUTIFY_FLAG" val="#wm#"/>
  <p:tag name="KSO_WM_UNIT_VALUE" val="30"/>
  <p:tag name="KSO_WM_UNIT_PRESET_TEXT" val="单击此处添加标题"/>
</p:tagLst>
</file>

<file path=ppt/tags/tag1034.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65*418"/>
  <p:tag name="KSO_WM_SLIDE_POSITION" val="47*47"/>
  <p:tag name="KSO_WM_SLIDE_LAYOUT" val="a_d_f_α"/>
  <p:tag name="KSO_WM_SLIDE_LAYOUT_CNT" val="1_1_1_1"/>
  <p:tag name="KSO_WM_SPECIAL_SOURCE" val="bdnull"/>
  <p:tag name="KSO_WM_TEMPLATE_INDEX" val="20231331"/>
  <p:tag name="KSO_WM_TEMPLATE_SUBCATEGORY" val="0"/>
  <p:tag name="KSO_WM_SLIDE_INDEX" val="1"/>
  <p:tag name="KSO_WM_TAG_VERSION" val="3.0"/>
  <p:tag name="KSO_WM_SLIDE_ID" val="custom20231331_1"/>
  <p:tag name="KSO_WM_SLIDE_ITEM_CNT" val="0"/>
</p:tagLst>
</file>

<file path=ppt/tags/tag103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custom20231238_1*h_f*1_1"/>
  <p:tag name="KSO_WM_TEMPLATE_CATEGORY" val="custom"/>
  <p:tag name="KSO_WM_TEMPLATE_INDEX" val="20231238"/>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添加文本具体内容，简明扼要地阐述您的观点根据需要可酌情增减文字，以便观者准确地理解您传达的思想"/>
</p:tagLst>
</file>

<file path=ppt/tags/tag103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38_1*h_a*1_1"/>
  <p:tag name="KSO_WM_TEMPLATE_CATEGORY" val="custom"/>
  <p:tag name="KSO_WM_TEMPLATE_INDEX" val="20231238"/>
  <p:tag name="KSO_WM_UNIT_LAYERLEVEL" val="1"/>
  <p:tag name="KSO_WM_TAG_VERSION" val="3.0"/>
  <p:tag name="KSO_WM_BEAUTIFY_FLAG" val="#wm#"/>
  <p:tag name="KSO_WM_UNIT_PRESET_TEXT" val="单击此处添加标题"/>
</p:tagLst>
</file>

<file path=ppt/tags/tag103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183_1*a*1"/>
  <p:tag name="KSO_WM_TEMPLATE_CATEGORY" val="custom"/>
  <p:tag name="KSO_WM_TEMPLATE_INDEX" val="20231183"/>
  <p:tag name="KSO_WM_UNIT_LAYERLEVEL" val="1"/>
  <p:tag name="KSO_WM_TAG_VERSION" val="3.0"/>
  <p:tag name="KSO_WM_BEAUTIFY_FLAG" val="#wm#"/>
  <p:tag name="KSO_WM_UNIT_VALUE" val="30"/>
  <p:tag name="KSO_WM_UNIT_PRESET_TEXT" val="单击此处添加标题"/>
</p:tagLst>
</file>

<file path=ppt/tags/tag103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189_1*i*1"/>
  <p:tag name="KSO_WM_TEMPLATE_CATEGORY" val="custom"/>
  <p:tag name="KSO_WM_TEMPLATE_INDEX" val="20231189"/>
  <p:tag name="KSO_WM_UNIT_LAYERLEVEL" val="1"/>
  <p:tag name="KSO_WM_TAG_VERSION" val="3.0"/>
  <p:tag name="KSO_WM_BEAUTIFY_FLAG" val="#wm#"/>
</p:tagLst>
</file>

<file path=ppt/tags/tag103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189_1*f*1"/>
  <p:tag name="KSO_WM_TEMPLATE_CATEGORY" val="custom"/>
  <p:tag name="KSO_WM_TEMPLATE_INDEX" val="20231189"/>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输入你的项正文,文字是您思想的提炼， 请尽量言简意赅的阐述观点此处输入你的正文,文字是您思想的提炼请尽量言简意赅的阐述观点此处输入你的项正文,文字是您思想的提炼，请尽量言简意赅的阐述观点&#10;"/>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40.xml><?xml version="1.0" encoding="utf-8"?>
<p:tagLst xmlns:p="http://schemas.openxmlformats.org/presentationml/2006/main">
  <p:tag name="KSO_WM_SLIDE_ID" val="custom2023123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8"/>
  <p:tag name="KSO_WM_SLIDE_TYPE" val="text"/>
  <p:tag name="KSO_WM_SLIDE_SUBTYPE" val="picTxt"/>
  <p:tag name="KSO_WM_SLIDE_SIZE" val="959*467"/>
  <p:tag name="KSO_WM_SLIDE_POSITION" val="0*36"/>
  <p:tag name="KSO_WM_SLIDE_LAYOUT" val="a_d_f"/>
  <p:tag name="KSO_WM_SLIDE_LAYOUT_CNT" val="1_2_2"/>
  <p:tag name="KSO_WM_SPECIAL_SOURCE" val="bdnull"/>
</p:tagLst>
</file>

<file path=ppt/tags/tag10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custom20231180_1*h_i*1_1"/>
  <p:tag name="KSO_WM_TEMPLATE_CATEGORY" val="custom"/>
  <p:tag name="KSO_WM_TEMPLATE_INDEX" val="20231180"/>
  <p:tag name="KSO_WM_UNIT_LAYERLEVEL" val="1_1"/>
  <p:tag name="KSO_WM_TAG_VERSION" val="3.0"/>
  <p:tag name="KSO_WM_BEAUTIFY_FLAG" val="#wm#"/>
</p:tagLst>
</file>

<file path=ppt/tags/tag10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custom20231180_1*h_a*1_1"/>
  <p:tag name="KSO_WM_TEMPLATE_CATEGORY" val="custom"/>
  <p:tag name="KSO_WM_TEMPLATE_INDEX" val="20231180"/>
  <p:tag name="KSO_WM_UNIT_LAYERLEVEL" val="1_1"/>
  <p:tag name="KSO_WM_TAG_VERSION" val="3.0"/>
  <p:tag name="KSO_WM_BEAUTIFY_FLAG" val="#wm#"/>
  <p:tag name="KSO_WM_DIAGRAM_VERSION" val="3"/>
  <p:tag name="KSO_WM_DIAGRAM_COLOR_TRICK" val="1"/>
  <p:tag name="KSO_WM_DIAGRAM_COLOR_TEXT_CAN_REMOVE" val="n"/>
  <p:tag name="KSO_WM_UNIT_PRESET_TEXT" val="单击此处添加标题"/>
</p:tagLst>
</file>

<file path=ppt/tags/tag104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183_1*a*1"/>
  <p:tag name="KSO_WM_TEMPLATE_CATEGORY" val="custom"/>
  <p:tag name="KSO_WM_TEMPLATE_INDEX" val="20231183"/>
  <p:tag name="KSO_WM_UNIT_LAYERLEVEL" val="1"/>
  <p:tag name="KSO_WM_TAG_VERSION" val="3.0"/>
  <p:tag name="KSO_WM_BEAUTIFY_FLAG" val="#wm#"/>
  <p:tag name="KSO_WM_UNIT_VALUE" val="30"/>
  <p:tag name="KSO_WM_UNIT_PRESET_TEXT" val="单击此处添加标题"/>
</p:tagLst>
</file>

<file path=ppt/tags/tag1044.xml><?xml version="1.0" encoding="utf-8"?>
<p:tagLst xmlns:p="http://schemas.openxmlformats.org/presentationml/2006/main">
  <p:tag name="KSO_WM_SLIDE_ID" val="custom20231180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180"/>
  <p:tag name="KSO_WM_SLIDE_TYPE" val="text"/>
  <p:tag name="KSO_WM_SLIDE_SUBTYPE" val="picTxt"/>
  <p:tag name="KSO_WM_SLIDE_SIZE" val="416.6*112.45"/>
  <p:tag name="KSO_WM_SLIDE_POSITION" val="495*233.8"/>
  <p:tag name="KSO_WM_SLIDE_LAYOUT" val="a_d_β_h"/>
  <p:tag name="KSO_WM_SLIDE_LAYOUT_CNT" val="1_1_1_1"/>
  <p:tag name="KSO_WM_SPECIAL_SOURCE" val="bdnull"/>
</p:tagLst>
</file>

<file path=ppt/tags/tag104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183_1*a*1"/>
  <p:tag name="KSO_WM_TEMPLATE_CATEGORY" val="custom"/>
  <p:tag name="KSO_WM_TEMPLATE_INDEX" val="20231183"/>
  <p:tag name="KSO_WM_UNIT_LAYERLEVEL" val="1"/>
  <p:tag name="KSO_WM_TAG_VERSION" val="3.0"/>
  <p:tag name="KSO_WM_BEAUTIFY_FLAG" val="#wm#"/>
  <p:tag name="KSO_WM_UNIT_VALUE" val="30"/>
  <p:tag name="KSO_WM_UNIT_PRESET_TEXT" val="单击此处添加标题"/>
</p:tagLst>
</file>

<file path=ppt/tags/tag10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238_1*i*1"/>
  <p:tag name="KSO_WM_TEMPLATE_CATEGORY" val="custom"/>
  <p:tag name="KSO_WM_TEMPLATE_INDEX" val="20231238"/>
  <p:tag name="KSO_WM_UNIT_LAYERLEVEL" val="1"/>
  <p:tag name="KSO_WM_TAG_VERSION" val="3.0"/>
</p:tagLst>
</file>

<file path=ppt/tags/tag1047.xml><?xml version="1.0" encoding="utf-8"?>
<p:tagLst xmlns:p="http://schemas.openxmlformats.org/presentationml/2006/main">
  <p:tag name="KSO_WM_BEAUTIFY_FLAG" val="#wm#"/>
  <p:tag name="KSO_WM_TEMPLATE_CATEGORY" val="custom"/>
  <p:tag name="KSO_WM_TEMPLATE_INDEX" val="20231189"/>
  <p:tag name="KSO_WM_SPECIAL_SOURCE" val="bdnull"/>
  <p:tag name="KSO_WM_SLIDE_ID" val="custom20231189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1*540"/>
  <p:tag name="KSO_WM_SLIDE_POSITION" val="-1*0"/>
  <p:tag name="KSO_WM_TAG_VERSION" val="3.0"/>
  <p:tag name="KSO_WM_SLIDE_LAYOUT" val="a_b_d_f"/>
  <p:tag name="KSO_WM_SLIDE_LAYOUT_CNT" val="1_1_1_1"/>
</p:tagLst>
</file>

<file path=ppt/tags/tag104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88_1*i*1"/>
  <p:tag name="KSO_WM_TEMPLATE_CATEGORY" val="custom"/>
  <p:tag name="KSO_WM_TEMPLATE_INDEX" val="20231188"/>
  <p:tag name="KSO_WM_UNIT_LAYERLEVEL" val="1"/>
  <p:tag name="KSO_WM_TAG_VERSION" val="3.0"/>
  <p:tag name="KSO_WM_BEAUTIFY_FLAG" val="#wm#"/>
  <p:tag name="KSO_WM_UNIT_TYPE" val="i"/>
  <p:tag name="KSO_WM_UNIT_INDEX" val="1"/>
</p:tagLst>
</file>

<file path=ppt/tags/tag104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5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183_1*a*1"/>
  <p:tag name="KSO_WM_TEMPLATE_CATEGORY" val="custom"/>
  <p:tag name="KSO_WM_TEMPLATE_INDEX" val="20231183"/>
  <p:tag name="KSO_WM_UNIT_LAYERLEVEL" val="1"/>
  <p:tag name="KSO_WM_TAG_VERSION" val="3.0"/>
  <p:tag name="KSO_WM_BEAUTIFY_FLAG" val="#wm#"/>
  <p:tag name="KSO_WM_UNIT_VALUE" val="30"/>
  <p:tag name="KSO_WM_UNIT_PRESET_TEXT" val="单击此处添加标题"/>
</p:tagLst>
</file>

<file path=ppt/tags/tag1051.xml><?xml version="1.0" encoding="utf-8"?>
<p:tagLst xmlns:p="http://schemas.openxmlformats.org/presentationml/2006/main">
  <p:tag name="KSO_WM_BEAUTIFY_FLAG" val="#wm#"/>
  <p:tag name="KSO_WM_TEMPLATE_CATEGORY" val="custom"/>
  <p:tag name="KSO_WM_SPECIAL_SOURCE" val="bdnull"/>
  <p:tag name="KSO_WM_TEMPLATE_MASTER_TYPE" val="0"/>
  <p:tag name="KSO_WM_TEMPLATE_COLOR_TYPE" val="0"/>
  <p:tag name="KSO_WM_SLIDE_TYPE" val="text"/>
  <p:tag name="KSO_WM_SLIDE_SUBTYPE" val="picTxt"/>
  <p:tag name="KSO_WM_SLIDE_SIZE" val="960*371"/>
  <p:tag name="KSO_WM_SLIDE_POSITION" val="0*72"/>
  <p:tag name="KSO_WM_SLIDE_LAYOUT" val="a_d"/>
  <p:tag name="KSO_WM_SLIDE_LAYOUT_CNT" val="1_1"/>
  <p:tag name="KSO_WM_TEMPLATE_INDEX" val="20231188"/>
  <p:tag name="KSO_WM_TEMPLATE_SUBCATEGORY" val="0"/>
  <p:tag name="KSO_WM_SLIDE_INDEX" val="1"/>
  <p:tag name="KSO_WM_TAG_VERSION" val="3.0"/>
  <p:tag name="KSO_WM_SLIDE_ID" val="custom20231188_1"/>
  <p:tag name="KSO_WM_SLIDE_ITEM_CNT" val="1"/>
</p:tagLst>
</file>

<file path=ppt/tags/tag105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7618_19*a*1"/>
  <p:tag name="KSO_WM_TEMPLATE_CATEGORY" val="custom"/>
  <p:tag name="KSO_WM_TEMPLATE_INDEX" val="20207618"/>
  <p:tag name="KSO_WM_UNIT_LAYERLEVEL" val="1"/>
  <p:tag name="KSO_WM_TAG_VERSION" val="1.0"/>
  <p:tag name="KSO_WM_BEAUTIFY_FLAG" val="#wm#"/>
  <p:tag name="KSO_WM_UNIT_PRESET_TEXT" val="感谢您观看与支持"/>
</p:tagLst>
</file>

<file path=ppt/tags/tag1053.xml><?xml version="1.0" encoding="utf-8"?>
<p:tagLst xmlns:p="http://schemas.openxmlformats.org/presentationml/2006/main">
  <p:tag name="KSO_WM_SLIDE_ID" val="custom20207618_19"/>
  <p:tag name="KSO_WM_TEMPLATE_SUBCATEGORY" val="0"/>
  <p:tag name="KSO_WM_TEMPLATE_MASTER_TYPE" val="1"/>
  <p:tag name="KSO_WM_TEMPLATE_COLOR_TYPE" val="1"/>
  <p:tag name="KSO_WM_SLIDE_TYPE" val="endPage"/>
  <p:tag name="KSO_WM_SLIDE_SUBTYPE" val="pureTxt"/>
  <p:tag name="KSO_WM_SLIDE_ITEM_CNT" val="0"/>
  <p:tag name="KSO_WM_SLIDE_INDEX" val="19"/>
  <p:tag name="KSO_WM_TAG_VERSION" val="1.0"/>
  <p:tag name="KSO_WM_BEAUTIFY_FLAG" val="#wm#"/>
  <p:tag name="KSO_WM_TEMPLATE_CATEGORY" val="custom"/>
  <p:tag name="KSO_WM_TEMPLATE_INDEX" val="20207618"/>
  <p:tag name="KSO_WM_SLIDE_LAYOUT" val="a_b"/>
  <p:tag name="KSO_WM_SLIDE_LAYOUT_CNT" val="1_1"/>
</p:tagLst>
</file>

<file path=ppt/tags/tag1054.xml><?xml version="1.0" encoding="utf-8"?>
<p:tagLst xmlns:p="http://schemas.openxmlformats.org/presentationml/2006/main">
  <p:tag name="commondata" val="eyJoZGlkIjoiMGViNDQ2MTQwMzc0NzViZDY2NGYzZjEwZDg5MDUyM2MifQ=="/>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71e9beeea0f24ab9a3adbee85ddcef60"/>
  <p:tag name="KSO_WM_UNIT_DECORATE_INFO" val=""/>
  <p:tag name="KSO_WM_UNIT_SM_LIMIT_TYPE" val=""/>
  <p:tag name="KSO_WM_CHIP_FILLAREA_FILL_RULE" val="{&quot;fill_align&quot;:&quot;cm&quot;,&quot;fill_effect&quot;:[],&quot;fill_mode&quot;:&quot;full&quot;,&quot;sacle_strategy&quot;:&quot;stretch&quot;}"/>
  <p:tag name="KSO_WM_ASSEMBLE_CHIP_INDEX" val="9bd5a745caf44955b9fb661398332ab6"/>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9eebc5b9416248749c2f5a6c2fc02763"/>
  <p:tag name="KSO_WM_UNIT_DECORATE_INFO" val=""/>
  <p:tag name="KSO_WM_UNIT_SM_LIMIT_TYPE" val=""/>
  <p:tag name="KSO_WM_CHIP_FILLAREA_FILL_RULE" val="{&quot;fill_align&quot;:&quot;cm&quot;,&quot;fill_effect&quot;:[],&quot;fill_mode&quot;:&quot;full&quot;,&quot;sacle_strategy&quot;:&quot;stretch&quot;}"/>
  <p:tag name="KSO_WM_ASSEMBLE_CHIP_INDEX" val="c643c924fd4f43b8a5314a9f6b7fe88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402_2*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6"/>
  <p:tag name="KSO_WM_UNIT_DEC_AREA_ID" val="3e2f41aee0794320a79fc45fce84d04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b33dd698e3464c1196aa2aeac39b0323"/>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4ca05bc0c17e452fbb63f02039a50607"/>
  <p:tag name="KSO_WM_UNIT_DECORATE_INFO" val=""/>
  <p:tag name="KSO_WM_UNIT_SM_LIMIT_TYPE" val=""/>
  <p:tag name="KSO_WM_CHIP_FILLAREA_FILL_RULE" val="{&quot;fill_align&quot;:&quot;cm&quot;,&quot;fill_effect&quot;:[],&quot;fill_mode&quot;:&quot;full&quot;,&quot;sacle_strategy&quot;:&quot;stretch&quot;}"/>
  <p:tag name="KSO_WM_ASSEMBLE_CHIP_INDEX" val="54f6f57a709b4e0c8d7835fe73122fee"/>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71e9beeea0f24ab9a3adbee85ddcef60"/>
  <p:tag name="KSO_WM_UNIT_DECORATE_INFO" val=""/>
  <p:tag name="KSO_WM_UNIT_SM_LIMIT_TYPE" val=""/>
  <p:tag name="KSO_WM_CHIP_FILLAREA_FILL_RULE" val="{&quot;fill_align&quot;:&quot;cm&quot;,&quot;fill_effect&quot;:[],&quot;fill_mode&quot;:&quot;full&quot;,&quot;sacle_strategy&quot;:&quot;stretch&quot;}"/>
  <p:tag name="KSO_WM_ASSEMBLE_CHIP_INDEX" val="9bd5a745caf44955b9fb661398332ab6"/>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9eebc5b9416248749c2f5a6c2fc02763"/>
  <p:tag name="KSO_WM_UNIT_DECORATE_INFO" val=""/>
  <p:tag name="KSO_WM_UNIT_SM_LIMIT_TYPE" val=""/>
  <p:tag name="KSO_WM_CHIP_FILLAREA_FILL_RULE" val="{&quot;fill_align&quot;:&quot;cm&quot;,&quot;fill_effect&quot;:[],&quot;fill_mode&quot;:&quot;full&quot;,&quot;sacle_strategy&quot;:&quot;stretch&quot;}"/>
  <p:tag name="KSO_WM_ASSEMBLE_CHIP_INDEX" val="c643c924fd4f43b8a5314a9f6b7fe88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71e9beeea0f24ab9a3adbee85ddcef60"/>
  <p:tag name="KSO_WM_UNIT_DECORATE_INFO" val=""/>
  <p:tag name="KSO_WM_UNIT_SM_LIMIT_TYPE" val=""/>
  <p:tag name="KSO_WM_CHIP_FILLAREA_FILL_RULE" val="{&quot;fill_align&quot;:&quot;cm&quot;,&quot;fill_effect&quot;:[],&quot;fill_mode&quot;:&quot;full&quot;,&quot;sacle_strategy&quot;:&quot;stretch&quot;}"/>
  <p:tag name="KSO_WM_ASSEMBLE_CHIP_INDEX" val="9bd5a745caf44955b9fb661398332ab6"/>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9eebc5b9416248749c2f5a6c2fc02763"/>
  <p:tag name="KSO_WM_UNIT_DECORATE_INFO" val=""/>
  <p:tag name="KSO_WM_UNIT_SM_LIMIT_TYPE" val=""/>
  <p:tag name="KSO_WM_CHIP_FILLAREA_FILL_RULE" val="{&quot;fill_align&quot;:&quot;cm&quot;,&quot;fill_effect&quot;:[],&quot;fill_mode&quot;:&quot;full&quot;,&quot;sacle_strategy&quot;:&quot;stretch&quot;}"/>
  <p:tag name="KSO_WM_ASSEMBLE_CHIP_INDEX" val="c643c924fd4f43b8a5314a9f6b7fe88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71e9beeea0f24ab9a3adbee85ddcef60"/>
  <p:tag name="KSO_WM_UNIT_DECORATE_INFO" val=""/>
  <p:tag name="KSO_WM_UNIT_SM_LIMIT_TYPE" val=""/>
  <p:tag name="KSO_WM_CHIP_FILLAREA_FILL_RULE" val="{&quot;fill_align&quot;:&quot;cm&quot;,&quot;fill_effect&quot;:[],&quot;fill_mode&quot;:&quot;full&quot;,&quot;sacle_strategy&quot;:&quot;stretch&quot;}"/>
  <p:tag name="KSO_WM_ASSEMBLE_CHIP_INDEX" val="9bd5a745caf44955b9fb661398332ab6"/>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402_1*a*1"/>
  <p:tag name="KSO_WM_TEMPLATE_CATEGORY" val="custom"/>
  <p:tag name="KSO_WM_TEMPLATE_INDEX" val="20204402"/>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新媒体运营月度计划"/>
  <p:tag name="KSO_WM_UNIT_BLOCK" val="0"/>
  <p:tag name="KSO_WM_UNIT_DEC_AREA_ID" val="72c46ff50799498eb1c338f3c52e1edd"/>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503fa1f8e7444b3db2e65bdbccb6b699"/>
  <p:tag name="KSO_WM_UNIT_TEXT_FILL_FORE_SCHEMECOLOR_INDEX_BRIGHTNESS" val="0.15"/>
  <p:tag name="KSO_WM_UNIT_TEXT_FILL_FORE_SCHEMECOLOR_INDEX" val="13"/>
  <p:tag name="KSO_WM_UNIT_TEXT_FILL_TYPE" val="1"/>
  <p:tag name="KSO_WM_TEMPLATE_ASSEMBLE_XID" val="5f73278c0ff15d9a40f7f5b5"/>
  <p:tag name="KSO_WM_TEMPLATE_ASSEMBLE_GROUPID" val="5f72ea33e9a9ac260a3f6ca4"/>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9eebc5b9416248749c2f5a6c2fc02763"/>
  <p:tag name="KSO_WM_UNIT_DECORATE_INFO" val=""/>
  <p:tag name="KSO_WM_UNIT_SM_LIMIT_TYPE" val=""/>
  <p:tag name="KSO_WM_CHIP_FILLAREA_FILL_RULE" val="{&quot;fill_align&quot;:&quot;cm&quot;,&quot;fill_effect&quot;:[],&quot;fill_mode&quot;:&quot;full&quot;,&quot;sacle_strategy&quot;:&quot;stretch&quot;}"/>
  <p:tag name="KSO_WM_ASSEMBLE_CHIP_INDEX" val="c643c924fd4f43b8a5314a9f6b7fe88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4402_1*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5"/>
  <p:tag name="KSO_WM_UNIT_DEC_AREA_ID" val="abe4f75dc4f24d6698c95c45f84fe183"/>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b23b89258f7e468a96449b317c5de5ee"/>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04402_1*b*1"/>
  <p:tag name="KSO_WM_TEMPLATE_CATEGORY" val="custom"/>
  <p:tag name="KSO_WM_TEMPLATE_INDEX" val="20204402"/>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7f80433e9f994d3fb527305f1a8fc865"/>
  <p:tag name="KSO_WM_CHIP_GROUPID" val="5ebdfa7d0ac41c4a0a525546"/>
  <p:tag name="KSO_WM_CHIP_XID" val="5ebdfa7d0ac41c4a0a525547"/>
  <p:tag name="KSO_WM_CHIP_FILLAREA_FILL_RULE" val="{&quot;fill_align&quot;:&quot;cm&quot;,&quot;fill_mode&quot;:&quot;adaptive&quot;,&quot;sacle_strategy&quot;:&quot;smart&quot;}"/>
  <p:tag name="KSO_WM_ASSEMBLE_CHIP_INDEX" val="5a7aca1fa2df475f8d3057ab2f1f25e3"/>
  <p:tag name="KSO_WM_UNIT_TEXT_FILL_FORE_SCHEMECOLOR_INDEX_BRIGHTNESS" val="0.35"/>
  <p:tag name="KSO_WM_UNIT_TEXT_FILL_FORE_SCHEMECOLOR_INDEX" val="13"/>
  <p:tag name="KSO_WM_UNIT_TEXT_FILL_TYPE" val="1"/>
  <p:tag name="KSO_WM_TEMPLATE_ASSEMBLE_XID" val="5f73278c0ff15d9a40f7f5c9"/>
  <p:tag name="KSO_WM_TEMPLATE_ASSEMBLE_GROUPID" val="5f72ea33e9a9ac260a3f6ca4"/>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4402_1*a*1"/>
  <p:tag name="KSO_WM_TEMPLATE_CATEGORY" val="custom"/>
  <p:tag name="KSO_WM_TEMPLATE_INDEX" val="20204402"/>
  <p:tag name="KSO_WM_UNIT_LAYERLEVEL" val="1"/>
  <p:tag name="KSO_WM_TAG_VERSION" val="1.0"/>
  <p:tag name="KSO_WM_BEAUTIFY_FLAG" val="#wm#"/>
  <p:tag name="KSO_WM_UNIT_PRESET_TEXT" val="谢谢观看"/>
  <p:tag name="KSO_WM_UNIT_DEFAULT_FONT" val="66;89;4"/>
  <p:tag name="KSO_WM_UNIT_BLOCK" val="0"/>
  <p:tag name="KSO_WM_UNIT_DEC_AREA_ID" val="be4cbe152fcc4a029b542e9bec679883"/>
  <p:tag name="KSO_WM_CHIP_GROUPID" val="5ebdfa7d0ac41c4a0a525546"/>
  <p:tag name="KSO_WM_CHIP_XID" val="5ebdfa7d0ac41c4a0a525547"/>
  <p:tag name="KSO_WM_CHIP_FILLAREA_FILL_RULE" val="{&quot;fill_align&quot;:&quot;cm&quot;,&quot;fill_mode&quot;:&quot;adaptive&quot;,&quot;sacle_strategy&quot;:&quot;smart&quot;}"/>
  <p:tag name="KSO_WM_ASSEMBLE_CHIP_INDEX" val="5a7aca1fa2df475f8d3057ab2f1f25e3"/>
  <p:tag name="KSO_WM_UNIT_TEXT_FILL_FORE_SCHEMECOLOR_INDEX_BRIGHTNESS" val="0.15"/>
  <p:tag name="KSO_WM_UNIT_TEXT_FILL_FORE_SCHEMECOLOR_INDEX" val="13"/>
  <p:tag name="KSO_WM_UNIT_TEXT_FILL_TYPE" val="1"/>
  <p:tag name="KSO_WM_UNIT_VALUE" val="6"/>
  <p:tag name="KSO_WM_TEMPLATE_ASSEMBLE_XID" val="5f73278c0ff15d9a40f7f5c9"/>
  <p:tag name="KSO_WM_TEMPLATE_ASSEMBLE_GROUPID" val="5f72ea33e9a9ac260a3f6ca4"/>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402_1*i*1"/>
  <p:tag name="KSO_WM_TEMPLATE_CATEGORY" val="custom"/>
  <p:tag name="KSO_WM_TEMPLATE_INDEX" val="20204402"/>
  <p:tag name="KSO_WM_UNIT_LAYERLEVEL" val="1"/>
  <p:tag name="KSO_WM_TAG_VERSION" val="1.0"/>
  <p:tag name="KSO_WM_BEAUTIFY_FLAG" val="#wm#"/>
  <p:tag name="KSO_WM_UNIT_BLOCK" val="0"/>
  <p:tag name="KSO_WM_UNIT_SM_LIMIT_TYPE" val="2"/>
  <p:tag name="KSO_WM_UNIT_DEC_AREA_ID" val="881fd8622f0647f7ba8a32f83a8d73d6"/>
  <p:tag name="KSO_WM_UNIT_DECORATE_INFO" val="{&quot;DecorateInfoH&quot;:{&quot;IsAbs&quot;:true},&quot;DecorateInfoW&quot;:{&quot;IsAbs&quot;:true},&quot;DecorateInfoX&quot;:{&quot;IsAbs&quot;:true,&quot;Pos&quot;:1},&quot;DecorateInfoY&quot;:{&quot;IsAbs&quot;:true,&quot;Pos&quot;:1},&quot;ReferentInfo&quot;:{&quot;Id&quot;:&quot;7f80433e9f994d3fb527305f1a8fc865&quot;,&quot;X&quot;:{&quot;Pos&quot;:1},&quot;Y&quot;:{&quot;Pos&quot;:1}},&quot;whChangeMode&quot;:0}"/>
  <p:tag name="KSO_WM_CHIP_GROUPID" val="5ebdfa7d0ac41c4a0a525546"/>
  <p:tag name="KSO_WM_CHIP_XID" val="5ebdfa7d0ac41c4a0a525547"/>
  <p:tag name="KSO_WM_CHIP_FILLAREA_FILL_RULE" val="{&quot;fill_align&quot;:&quot;cm&quot;,&quot;fill_mode&quot;:&quot;adaptive&quot;,&quot;sacle_strategy&quot;:&quot;smart&quot;}"/>
  <p:tag name="KSO_WM_ASSEMBLE_CHIP_INDEX" val="5a7aca1fa2df475f8d3057ab2f1f25e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2"/>
  <p:tag name="KSO_WM_TEMPLATE_ASSEMBLE_XID" val="5f73278c0ff15d9a40f7f5c9"/>
  <p:tag name="KSO_WM_TEMPLATE_ASSEMBLE_GROUPID" val="5f72ea33e9a9ac260a3f6ca4"/>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4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4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71e9beeea0f24ab9a3adbee85ddcef60"/>
  <p:tag name="KSO_WM_UNIT_DECORATE_INFO" val=""/>
  <p:tag name="KSO_WM_UNIT_SM_LIMIT_TYPE" val=""/>
  <p:tag name="KSO_WM_CHIP_FILLAREA_FILL_RULE" val="{&quot;fill_align&quot;:&quot;cm&quot;,&quot;fill_effect&quot;:[],&quot;fill_mode&quot;:&quot;full&quot;,&quot;sacle_strategy&quot;:&quot;stretch&quot;}"/>
  <p:tag name="KSO_WM_ASSEMBLE_CHIP_INDEX" val="9bd5a745caf44955b9fb661398332ab6"/>
  <p:tag name="KSO_WM_SLIDE_BACKGROUND_TYPE" val="general"/>
</p:tagLst>
</file>

<file path=ppt/tags/tag25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5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9eebc5b9416248749c2f5a6c2fc02763"/>
  <p:tag name="KSO_WM_UNIT_DECORATE_INFO" val=""/>
  <p:tag name="KSO_WM_UNIT_SM_LIMIT_TYPE" val=""/>
  <p:tag name="KSO_WM_CHIP_FILLAREA_FILL_RULE" val="{&quot;fill_align&quot;:&quot;cm&quot;,&quot;fill_effect&quot;:[],&quot;fill_mode&quot;:&quot;full&quot;,&quot;sacle_strategy&quot;:&quot;stretch&quot;}"/>
  <p:tag name="KSO_WM_ASSEMBLE_CHIP_INDEX" val="c643c924fd4f43b8a5314a9f6b7fe881"/>
  <p:tag name="KSO_WM_SLIDE_BACKGROUND_TYPE" val="general"/>
</p:tagLst>
</file>

<file path=ppt/tags/tag26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6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6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6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6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7.xml><?xml version="1.0" encoding="utf-8"?>
<p:tagLst xmlns:p="http://schemas.openxmlformats.org/presentationml/2006/main">
  <p:tag name="KSO_WM_SLIDE_BACKGROUND_TYPE" val="general"/>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7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7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7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7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8.xml><?xml version="1.0" encoding="utf-8"?>
<p:tagLst xmlns:p="http://schemas.openxmlformats.org/presentationml/2006/main">
  <p:tag name="KSO_WM_SLIDE_BACKGROUND_TYPE" val="general"/>
</p:tagLst>
</file>

<file path=ppt/tags/tag28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8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9.xml><?xml version="1.0" encoding="utf-8"?>
<p:tagLst xmlns:p="http://schemas.openxmlformats.org/presentationml/2006/main">
  <p:tag name="KSO_WM_SLIDE_BACKGROUND_TYPE" val="general"/>
</p:tagLst>
</file>

<file path=ppt/tags/tag29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9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9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71e9beeea0f24ab9a3adbee85ddcef60"/>
  <p:tag name="KSO_WM_UNIT_DECORATE_INFO" val=""/>
  <p:tag name="KSO_WM_UNIT_SM_LIMIT_TYPE" val=""/>
  <p:tag name="KSO_WM_CHIP_FILLAREA_FILL_RULE" val="{&quot;fill_align&quot;:&quot;cm&quot;,&quot;fill_effect&quot;:[],&quot;fill_mode&quot;:&quot;full&quot;,&quot;sacle_strategy&quot;:&quot;stretch&quot;}"/>
  <p:tag name="KSO_WM_ASSEMBLE_CHIP_INDEX" val="9bd5a745caf44955b9fb661398332ab6"/>
</p:tagLst>
</file>

<file path=ppt/tags/tag30.xml><?xml version="1.0" encoding="utf-8"?>
<p:tagLst xmlns:p="http://schemas.openxmlformats.org/presentationml/2006/main">
  <p:tag name="KSO_WM_SLIDE_BACKGROUND_TYPE" val="general"/>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0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0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02_5*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9"/>
  <p:tag name="KSO_WM_UNIT_DEC_AREA_ID" val="b67657cdba8c4067ab59763922275d2a"/>
  <p:tag name="KSO_WM_UNIT_DECORATE_INFO" val=""/>
  <p:tag name="KSO_WM_UNIT_SM_LIMIT_TYPE" val=""/>
  <p:tag name="KSO_WM_CHIP_FILLAREA_FILL_RULE" val="{&quot;fill_align&quot;:&quot;cm&quot;,&quot;fill_effect&quot;:[],&quot;fill_mode&quot;:&quot;full&quot;,&quot;sacle_strategy&quot;:&quot;stretch&quot;}"/>
  <p:tag name="KSO_WM_ASSEMBLE_CHIP_INDEX" val="61471044b999458d8596e8115bcc31b2"/>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1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1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1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1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1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c284eb0c00ee4cebacdc167eaa25b593"/>
  <p:tag name="KSO_WM_UNIT_DECORATE_INFO" val=""/>
  <p:tag name="KSO_WM_UNIT_SM_LIMIT_TYPE" val=""/>
  <p:tag name="KSO_WM_CHIP_FILLAREA_FILL_RULE" val="{&quot;fill_align&quot;:&quot;cm&quot;,&quot;fill_effect&quot;:[],&quot;fill_mode&quot;:&quot;full&quot;,&quot;sacle_strategy&quot;:&quot;stretch&quot;}"/>
  <p:tag name="KSO_WM_ASSEMBLE_CHIP_INDEX" val="4a49c1f3e4874556b208a2891f339e63"/>
  <p:tag name="KSO_WM_SLIDE_BACKGROUND_TYPE" val="frame"/>
</p:tagLst>
</file>

<file path=ppt/tags/tag32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2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2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2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2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2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2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2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2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2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5b3e417e3b1d4dd0a3369dc29d40db40"/>
  <p:tag name="KSO_WM_UNIT_DECORATE_INFO" val=""/>
  <p:tag name="KSO_WM_UNIT_SM_LIMIT_TYPE" val=""/>
  <p:tag name="KSO_WM_CHIP_FILLAREA_FILL_RULE" val="{&quot;fill_align&quot;:&quot;cm&quot;,&quot;fill_effect&quot;:[],&quot;fill_mode&quot;:&quot;full&quot;,&quot;sacle_strategy&quot;:&quot;stretch&quot;}"/>
  <p:tag name="KSO_WM_ASSEMBLE_CHIP_INDEX" val="dc5136f09a2044f39dd695ec37e93f8a"/>
  <p:tag name="KSO_WM_SLIDE_BACKGROUND_TYPE" val="frame"/>
</p:tagLst>
</file>

<file path=ppt/tags/tag33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3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3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3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3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3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3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3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3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3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4.xml><?xml version="1.0" encoding="utf-8"?>
<p:tagLst xmlns:p="http://schemas.openxmlformats.org/presentationml/2006/main">
  <p:tag name="KSO_WM_SLIDE_BACKGROUND_TYPE" val="frame"/>
</p:tagLst>
</file>

<file path=ppt/tags/tag34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4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4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4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4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4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4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4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4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4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5.xml><?xml version="1.0" encoding="utf-8"?>
<p:tagLst xmlns:p="http://schemas.openxmlformats.org/presentationml/2006/main">
  <p:tag name="KSO_WM_SLIDE_BACKGROUND_TYPE" val="frame"/>
</p:tagLst>
</file>

<file path=ppt/tags/tag35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5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5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50"/>
</p:tagLst>
</file>

<file path=ppt/tags/tag36.xml><?xml version="1.0" encoding="utf-8"?>
<p:tagLst xmlns:p="http://schemas.openxmlformats.org/presentationml/2006/main">
  <p:tag name="KSO_WM_SLIDE_BACKGROUND_TYPE" val="frame"/>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50"/>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4.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5250"/>
  <p:tag name="KSO_WM_TEMPLATE_MASTER_TYPE" val="1"/>
  <p:tag name="KSO_WM_TEMPLATE_COLOR_TYPE" val="1"/>
  <p:tag name="KSO_WM_TEMPLATE_THUMBS_INDEX" val="1、4、5、6、10、15、18、19、20、21、23、24、25、26、28"/>
  <p:tag name="KSO_WM_TEMPLATE_MASTER_THUMB_INDEX" val="12"/>
</p:tagLst>
</file>

<file path=ppt/tags/tag36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xml><?xml version="1.0" encoding="utf-8"?>
<p:tagLst xmlns:p="http://schemas.openxmlformats.org/presentationml/2006/main">
  <p:tag name="KSO_WM_SLIDE_BACKGROUND_TYPE" val="frame"/>
</p:tagLst>
</file>

<file path=ppt/tags/tag37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xml><?xml version="1.0" encoding="utf-8"?>
<p:tagLst xmlns:p="http://schemas.openxmlformats.org/presentationml/2006/main">
  <p:tag name="KSO_WM_SLIDE_BACKGROUND_TYPE" val="frame"/>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02_5*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9"/>
  <p:tag name="KSO_WM_UNIT_DEC_AREA_ID" val="28d53df726384efb9d90607b5936da95"/>
  <p:tag name="KSO_WM_UNIT_DECORATE_INFO" val=""/>
  <p:tag name="KSO_WM_UNIT_SM_LIMIT_TYPE" val=""/>
  <p:tag name="KSO_WM_CHIP_FILLAREA_FILL_RULE" val="{&quot;fill_align&quot;:&quot;cm&quot;,&quot;fill_effect&quot;:[],&quot;fill_mode&quot;:&quot;full&quot;,&quot;sacle_strategy&quot;:&quot;stretch&quot;}"/>
  <p:tag name="KSO_WM_ASSEMBLE_CHIP_INDEX" val="caa3f32247b44c6a852cc14c38d526f7"/>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9eebc5b9416248749c2f5a6c2fc02763"/>
  <p:tag name="KSO_WM_UNIT_DECORATE_INFO" val=""/>
  <p:tag name="KSO_WM_UNIT_SM_LIMIT_TYPE" val=""/>
  <p:tag name="KSO_WM_CHIP_FILLAREA_FILL_RULE" val="{&quot;fill_align&quot;:&quot;cm&quot;,&quot;fill_effect&quot;:[],&quot;fill_mode&quot;:&quot;full&quot;,&quot;sacle_strategy&quot;:&quot;stretch&quot;}"/>
  <p:tag name="KSO_WM_ASSEMBLE_CHIP_INDEX" val="c643c924fd4f43b8a5314a9f6b7fe88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119ebe6b39e3496b9bf4776652f12988"/>
  <p:tag name="KSO_WM_UNIT_DECORATE_INFO" val=""/>
  <p:tag name="KSO_WM_UNIT_SM_LIMIT_TYPE" val=""/>
  <p:tag name="KSO_WM_CHIP_FILLAREA_FILL_RULE" val="{&quot;fill_align&quot;:&quot;cm&quot;,&quot;fill_effect&quot;:[],&quot;fill_mode&quot;:&quot;full&quot;,&quot;sacle_strategy&quot;:&quot;stretch&quot;}"/>
  <p:tag name="KSO_WM_ASSEMBLE_CHIP_INDEX" val="3f0235b9683343368806be7597cf69df"/>
  <p:tag name="KSO_WM_SLIDE_BACKGROUND_TYPE" val="leftRight"/>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c3b6f6bade4d4607993ad92777c3bf61"/>
  <p:tag name="KSO_WM_UNIT_DECORATE_INFO" val=""/>
  <p:tag name="KSO_WM_UNIT_SM_LIMIT_TYPE" val=""/>
  <p:tag name="KSO_WM_CHIP_FILLAREA_FILL_RULE" val="{&quot;fill_align&quot;:&quot;cm&quot;,&quot;fill_effect&quot;:[],&quot;fill_mode&quot;:&quot;full&quot;,&quot;sacle_strategy&quot;:&quot;stretch&quot;}"/>
  <p:tag name="KSO_WM_ASSEMBLE_CHIP_INDEX" val="3f4aef2f5646435d94f447a9d782957b"/>
  <p:tag name="KSO_WM_SLIDE_BACKGROUND_TYPE" val="leftRight"/>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SLIDE_BACKGROUND_TYPE" val="leftRight"/>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SLIDE_BACKGROUND_TYPE" val="leftRight"/>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xml><?xml version="1.0" encoding="utf-8"?>
<p:tagLst xmlns:p="http://schemas.openxmlformats.org/presentationml/2006/main">
  <p:tag name="KSO_WM_SLIDE_BACKGROUND_TYPE" val="leftRight"/>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SLIDE_BACKGROUND_TYPE" val="leftRight"/>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Lst>
</file>

<file path=ppt/tags/tag4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46.xml><?xml version="1.0" encoding="utf-8"?>
<p:tagLst xmlns:p="http://schemas.openxmlformats.org/presentationml/2006/main">
  <p:tag name="KSO_WM_SLIDE_BACKGROUND_TYPE" val="leftRight"/>
</p:tagLst>
</file>

<file path=ppt/tags/tag4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46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6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7.xml><?xml version="1.0" encoding="utf-8"?>
<p:tagLst xmlns:p="http://schemas.openxmlformats.org/presentationml/2006/main">
  <p:tag name="KSO_WM_SLIDE_BACKGROUND_TYPE" val="leftRight"/>
</p:tagLst>
</file>

<file path=ppt/tags/tag47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7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7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7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7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47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7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7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7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02_5*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9"/>
  <p:tag name="KSO_WM_UNIT_DEC_AREA_ID" val="d95573170638418e9a5623e2560bfaba"/>
  <p:tag name="KSO_WM_UNIT_DECORATE_INFO" val=""/>
  <p:tag name="KSO_WM_UNIT_SM_LIMIT_TYPE" val=""/>
  <p:tag name="KSO_WM_CHIP_FILLAREA_FILL_RULE" val="{&quot;fill_align&quot;:&quot;cm&quot;,&quot;fill_effect&quot;:[],&quot;fill_mode&quot;:&quot;full&quot;,&quot;sacle_strategy&quot;:&quot;stretch&quot;}"/>
  <p:tag name="KSO_WM_ASSEMBLE_CHIP_INDEX" val="3d14ff5c8ccc44b294165b5e7d70e75a"/>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8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8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8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48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8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300690b4fbbd43dfaf2b683e6d278a36"/>
  <p:tag name="KSO_WM_UNIT_DECORATE_INFO" val=""/>
  <p:tag name="KSO_WM_UNIT_SM_LIMIT_TYPE" val=""/>
  <p:tag name="KSO_WM_CHIP_FILLAREA_FILL_RULE" val="{&quot;fill_align&quot;:&quot;cm&quot;,&quot;fill_effect&quot;:[],&quot;fill_mode&quot;:&quot;full&quot;,&quot;sacle_strategy&quot;:&quot;stretch&quot;}"/>
  <p:tag name="KSO_WM_ASSEMBLE_CHIP_INDEX" val="43a871dc8d56429ebb5497bdc36e381d"/>
  <p:tag name="KSO_WM_SLIDE_BACKGROUND_TYPE" val="topBottom"/>
</p:tagLst>
</file>

<file path=ppt/tags/tag49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402_2*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6"/>
  <p:tag name="KSO_WM_UNIT_DEC_AREA_ID" val="f17e004901fe45ee87dad25fc0ef32a1"/>
  <p:tag name="KSO_WM_UNIT_DECORATE_INFO" val=""/>
  <p:tag name="KSO_WM_UNIT_SM_LIMIT_TYPE" val=""/>
  <p:tag name="KSO_WM_CHIP_FILLAREA_FILL_RULE" val="{&quot;fill_align&quot;:&quot;lm&quot;,&quot;fill_effect&quot;:[],&quot;fill_mode&quot;:&quot;adaptive&quot;,&quot;sacle_strategy&quot;:&quot;stretch&quot;}"/>
  <p:tag name="KSO_WM_ASSEMBLE_CHIP_INDEX" val="846216d33b5547628447b40e2ab890fa"/>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860cb4a82ac9429a9c841a14d4df1270"/>
  <p:tag name="KSO_WM_UNIT_DECORATE_INFO" val=""/>
  <p:tag name="KSO_WM_UNIT_SM_LIMIT_TYPE" val=""/>
  <p:tag name="KSO_WM_CHIP_FILLAREA_FILL_RULE" val="{&quot;fill_align&quot;:&quot;cm&quot;,&quot;fill_effect&quot;:[],&quot;fill_mode&quot;:&quot;full&quot;,&quot;sacle_strategy&quot;:&quot;stretch&quot;}"/>
  <p:tag name="KSO_WM_ASSEMBLE_CHIP_INDEX" val="d934ccc2c08a430095c4e9ffb5b1e230"/>
  <p:tag name="KSO_WM_SLIDE_BACKGROUND_TYPE" val="topBotto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Lst>
</file>

<file path=ppt/tags/tag50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Lst>
</file>

<file path=ppt/tags/tag50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Lst>
</file>

<file path=ppt/tags/tag51.xml><?xml version="1.0" encoding="utf-8"?>
<p:tagLst xmlns:p="http://schemas.openxmlformats.org/presentationml/2006/main">
  <p:tag name="KSO_WM_SLIDE_BACKGROUND_TYPE" val="topBotto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7618"/>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7618"/>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15.xml><?xml version="1.0" encoding="utf-8"?>
<p:tagLst xmlns:p="http://schemas.openxmlformats.org/presentationml/2006/main">
  <p:tag name="KSO_WM_TEMPLATE_SUBCATEGORY" val="0"/>
  <p:tag name="KSO_WM_TEMPLATE_COLOR_TYPE" val="1"/>
  <p:tag name="KSO_WM_TEMPLATE_THUMBS_INDEX" val="1、5、6、8、9、10、11、14、17"/>
  <p:tag name="KSO_WM_TAG_VERSION" val="1.0"/>
  <p:tag name="KSO_WM_BEAUTIFY_FLAG" val="#wm#"/>
  <p:tag name="KSO_WM_TEMPLATE_CATEGORY" val="custom"/>
  <p:tag name="KSO_WM_TEMPLATE_INDEX" val="20207618"/>
  <p:tag name="KSO_WM_TEMPLATE_MASTER_TYPE" val="1"/>
</p:tagLst>
</file>

<file path=ppt/tags/tag51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1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1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1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2.xml><?xml version="1.0" encoding="utf-8"?>
<p:tagLst xmlns:p="http://schemas.openxmlformats.org/presentationml/2006/main">
  <p:tag name="KSO_WM_SLIDE_BACKGROUND_TYPE" val="topBottom"/>
</p:tagLst>
</file>

<file path=ppt/tags/tag52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2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2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52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3.xml><?xml version="1.0" encoding="utf-8"?>
<p:tagLst xmlns:p="http://schemas.openxmlformats.org/presentationml/2006/main">
  <p:tag name="KSO_WM_SLIDE_BACKGROUND_TYPE" val="topBotto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SLIDE_BACKGROUND_TYPE" val="topBotto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SLIDE_BACKGROUND_TYPE" val="topBotto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SLIDE_BACKGROUND_TYPE" val="topBotto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02_5*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9"/>
  <p:tag name="KSO_WM_UNIT_DEC_AREA_ID" val="3edd9a322d6046c1b6c87506ad652080"/>
  <p:tag name="KSO_WM_UNIT_DECORATE_INFO" val=""/>
  <p:tag name="KSO_WM_UNIT_SM_LIMIT_TYPE" val=""/>
  <p:tag name="KSO_WM_CHIP_FILLAREA_FILL_RULE" val="{&quot;fill_align&quot;:&quot;cm&quot;,&quot;fill_effect&quot;:[],&quot;fill_mode&quot;:&quot;full&quot;,&quot;sacle_strategy&quot;:&quot;stretch&quot;}"/>
  <p:tag name="KSO_WM_ASSEMBLE_CHIP_INDEX" val="26a85eef607e4c01bff09f1b1b10ec4b"/>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54c210a8f1f149bd842aac840d47667c"/>
  <p:tag name="KSO_WM_UNIT_DECORATE_INFO" val=""/>
  <p:tag name="KSO_WM_UNIT_SM_LIMIT_TYPE" val=""/>
  <p:tag name="KSO_WM_CHIP_FILLAREA_FILL_RULE" val="{&quot;fill_align&quot;:&quot;cm&quot;,&quot;fill_effect&quot;:[],&quot;fill_mode&quot;:&quot;full&quot;,&quot;sacle_strategy&quot;:&quot;stretch&quot;}"/>
  <p:tag name="KSO_WM_ASSEMBLE_CHIP_INDEX" val="6e2b262b1ccc47fcb759a2ba73f5c7d4"/>
  <p:tag name="KSO_WM_SLIDE_BACKGROUND_TYPE" val="bottomTop"/>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e0d2ce459268447b89f53966787408e9"/>
  <p:tag name="KSO_WM_UNIT_DECORATE_INFO" val=""/>
  <p:tag name="KSO_WM_UNIT_SM_LIMIT_TYPE" val=""/>
  <p:tag name="KSO_WM_CHIP_FILLAREA_FILL_RULE" val="{&quot;fill_align&quot;:&quot;cm&quot;,&quot;fill_effect&quot;:[],&quot;fill_mode&quot;:&quot;full&quot;,&quot;sacle_strategy&quot;:&quot;stretch&quot;}"/>
  <p:tag name="KSO_WM_ASSEMBLE_CHIP_INDEX" val="373cffdda42045988711cd6c1f0db034"/>
  <p:tag name="KSO_WM_SLIDE_BACKGROUND_TYPE" val="bottomTop"/>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9.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1"/>
  <p:tag name="KSO_WM_UNIT_ID" val="_13*i*1"/>
  <p:tag name="KSO_WM_UNIT_BK_DARK_LIGHT" val="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de9f1a16f0ad4991ae17d178ab998800"/>
  <p:tag name="KSO_WM_UNIT_DECORATE_INFO" val=""/>
  <p:tag name="KSO_WM_UNIT_SM_LIMIT_TYPE" val=""/>
  <p:tag name="KSO_WM_CHIP_FILLAREA_FILL_RULE" val="{&quot;fill_align&quot;:&quot;cm&quot;,&quot;fill_effect&quot;:[],&quot;fill_mode&quot;:&quot;full&quot;,&quot;sacle_strategy&quot;:&quot;stretch&quot;}"/>
  <p:tag name="KSO_WM_ASSEMBLE_CHIP_INDEX" val="ecdc6880f0d6467a8ec608d97551924e"/>
</p:tagLst>
</file>

<file path=ppt/tags/tag60.xml><?xml version="1.0" encoding="utf-8"?>
<p:tagLst xmlns:p="http://schemas.openxmlformats.org/presentationml/2006/main">
  <p:tag name="KSO_WM_SLIDE_BACKGROUND_TYPE" val="bottomTop"/>
</p:tagLst>
</file>

<file path=ppt/tags/tag6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07.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6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1.xml><?xml version="1.0" encoding="utf-8"?>
<p:tagLst xmlns:p="http://schemas.openxmlformats.org/presentationml/2006/main">
  <p:tag name="KSO_WM_SLIDE_BACKGROUND_TYPE" val="bottomTop"/>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15.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1"/>
  <p:tag name="KSO_WM_UNIT_ID" val="_15*i*1"/>
  <p:tag name="KSO_WM_UNIT_BK_DARK_LIGHT" val="2"/>
  <p:tag name="KSO_WM_UNIT_LAYERLEVEL" val="1"/>
  <p:tag name="KSO_WM_TAG_VERSION" val="1.0"/>
  <p:tag name="KSO_WM_BEAUTIFY_FLAG" val="#wm#"/>
</p:tagLst>
</file>

<file path=ppt/tags/tag6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6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2.xml><?xml version="1.0" encoding="utf-8"?>
<p:tagLst xmlns:p="http://schemas.openxmlformats.org/presentationml/2006/main">
  <p:tag name="KSO_WM_SLIDE_BACKGROUND_TYPE" val="bottomTop"/>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24.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1"/>
  <p:tag name="KSO_WM_UNIT_ID" val="_16*i*1"/>
  <p:tag name="KSO_WM_UNIT_BK_DARK_LIGHT" val="2"/>
  <p:tag name="KSO_WM_UNIT_LAYERLEVEL" val="1"/>
  <p:tag name="KSO_WM_TAG_VERSION" val="1.0"/>
  <p:tag name="KSO_WM_BEAUTIFY_FLAG" val="#wm#"/>
</p:tagLst>
</file>

<file path=ppt/tags/tag6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3.xml><?xml version="1.0" encoding="utf-8"?>
<p:tagLst xmlns:p="http://schemas.openxmlformats.org/presentationml/2006/main">
  <p:tag name="KSO_WM_SLIDE_BACKGROUND_TYPE" val="bottomTop"/>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33.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1"/>
  <p:tag name="KSO_WM_UNIT_ID" val="_17*i*1"/>
  <p:tag name="KSO_WM_UNIT_BK_DARK_LIGHT" val="2"/>
  <p:tag name="KSO_WM_UNIT_LAYERLEVEL" val="1"/>
  <p:tag name="KSO_WM_TAG_VERSION" val="1.0"/>
  <p:tag name="KSO_WM_BEAUTIFY_FLAG" val="#wm#"/>
</p:tagLst>
</file>

<file path=ppt/tags/tag6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4.xml><?xml version="1.0" encoding="utf-8"?>
<p:tagLst xmlns:p="http://schemas.openxmlformats.org/presentationml/2006/main">
  <p:tag name="KSO_WM_SLIDE_BACKGROUND_TYPE" val="bottomTop"/>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44.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1"/>
  <p:tag name="KSO_WM_UNIT_ID" val="_18*i*1"/>
  <p:tag name="KSO_WM_UNIT_BK_DARK_LIGHT" val="2"/>
  <p:tag name="KSO_WM_UNIT_LAYERLEVEL" val="1"/>
  <p:tag name="KSO_WM_TAG_VERSION" val="1.0"/>
  <p:tag name="KSO_WM_BEAUTIFY_FLAG" val="#wm#"/>
</p:tagLst>
</file>

<file path=ppt/tags/tag6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5.xml><?xml version="1.0" encoding="utf-8"?>
<p:tagLst xmlns:p="http://schemas.openxmlformats.org/presentationml/2006/main">
  <p:tag name="KSO_WM_SLIDE_BACKGROUND_TYPE" val="bottomTop"/>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28"/>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28"/>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7.xml><?xml version="1.0" encoding="utf-8"?>
<p:tagLst xmlns:p="http://schemas.openxmlformats.org/presentationml/2006/main">
  <p:tag name="KSO_WM_TAG_VERSION" val="1.0"/>
  <p:tag name="KSO_WM_BEAUTIFY_FLAG" val="#wm#"/>
  <p:tag name="KSO_WM_TEMPLATE_CATEGORY" val="custom"/>
  <p:tag name="KSO_WM_TEMPLATE_INDEX" val="20204328"/>
  <p:tag name="KSO_WM_TEMPLATE_SUBCATEGORY" val="0"/>
  <p:tag name="KSO_WM_TEMPLATE_MASTER_TYPE" val="1"/>
  <p:tag name="KSO_WM_TEMPLATE_COLOR_TYPE" val="1"/>
  <p:tag name="KSO_WM_TEMPLATE_MASTER_THUMB_INDEX" val="12"/>
  <p:tag name="KSO_WM_TEMPLATE_THUMBS_INDEX" val="1、4、7、9、12、16、17、21、24、25、26、27、28、31、35、38、41"/>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02_5*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9"/>
  <p:tag name="KSO_WM_UNIT_DEC_AREA_ID" val="e5a67642fbb14e75aae9ba8756b8a3fa"/>
  <p:tag name="KSO_WM_UNIT_DECORATE_INFO" val=""/>
  <p:tag name="KSO_WM_UNIT_SM_LIMIT_TYPE" val=""/>
  <p:tag name="KSO_WM_CHIP_FILLAREA_FILL_RULE" val="{&quot;fill_align&quot;:&quot;cm&quot;,&quot;fill_effect&quot;:[],&quot;fill_mode&quot;:&quot;full&quot;,&quot;sacle_strategy&quot;:&quot;stretch&quot;}"/>
  <p:tag name="KSO_WM_ASSEMBLE_CHIP_INDEX" val="44c2685ae3e84fc395a0efea2f95b9e1"/>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dfbb8efdc44b482a86e399eaa4949c8f"/>
  <p:tag name="KSO_WM_UNIT_DECORATE_INFO" val=""/>
  <p:tag name="KSO_WM_UNIT_SM_LIMIT_TYPE" val=""/>
  <p:tag name="KSO_WM_CHIP_FILLAREA_FILL_RULE" val="{&quot;fill_align&quot;:&quot;cm&quot;,&quot;fill_effect&quot;:[],&quot;fill_mode&quot;:&quot;full&quot;,&quot;sacle_strategy&quot;:&quot;stretch&quot;}"/>
  <p:tag name="KSO_WM_ASSEMBLE_CHIP_INDEX" val="71a1636402e843b5b7ca9eb323352535"/>
  <p:tag name="KSO_WM_SLIDE_BACKGROUND_TYPE" val="navigation"/>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5c3a99a9135046a98702f0cb01aa6130"/>
  <p:tag name="KSO_WM_UNIT_DECORATE_INFO" val=""/>
  <p:tag name="KSO_WM_UNIT_SM_LIMIT_TYPE" val=""/>
  <p:tag name="KSO_WM_CHIP_FILLAREA_FILL_RULE" val="{&quot;fill_align&quot;:&quot;cm&quot;,&quot;fill_effect&quot;:[],&quot;fill_mode&quot;:&quot;full&quot;,&quot;sacle_strategy&quot;:&quot;stretch&quot;}"/>
  <p:tag name="KSO_WM_ASSEMBLE_CHIP_INDEX" val="6ea8fdaea53e47d48d1a02097f921ccc"/>
  <p:tag name="KSO_WM_SLIDE_BACKGROUND_TYPE" val="navigation"/>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xml><?xml version="1.0" encoding="utf-8"?>
<p:tagLst xmlns:p="http://schemas.openxmlformats.org/presentationml/2006/main">
  <p:tag name="KSO_WM_SLIDE_BACKGROUND_TYPE" val="navigation"/>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e097c09cb9744b448583f4f379e57fa7"/>
  <p:tag name="KSO_WM_UNIT_DECORATE_INFO" val=""/>
  <p:tag name="KSO_WM_UNIT_SM_LIMIT_TYPE" val=""/>
  <p:tag name="KSO_WM_CHIP_FILLAREA_FILL_RULE" val="{&quot;fill_align&quot;:&quot;cm&quot;,&quot;fill_effect&quot;:[],&quot;fill_mode&quot;:&quot;full&quot;,&quot;sacle_strategy&quot;:&quot;stretch&quot;}"/>
  <p:tag name="KSO_WM_ASSEMBLE_CHIP_INDEX" val="40086ff2a1594cf09abb102278d319ee"/>
</p:tagLst>
</file>

<file path=ppt/tags/tag70.xml><?xml version="1.0" encoding="utf-8"?>
<p:tagLst xmlns:p="http://schemas.openxmlformats.org/presentationml/2006/main">
  <p:tag name="KSO_WM_SLIDE_BACKGROUND_TYPE" val="navigation"/>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SLIDE_BACKGROUND_TYPE" val="navigation"/>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2.xml><?xml version="1.0" encoding="utf-8"?>
<p:tagLst xmlns:p="http://schemas.openxmlformats.org/presentationml/2006/main">
  <p:tag name="KSO_WM_SLIDE_BACKGROUND_TYPE" val="navigation"/>
</p:tagLst>
</file>

<file path=ppt/tags/tag7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MASK_FLAG" val="1"/>
</p:tagLst>
</file>

<file path=ppt/tags/tag7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xml><?xml version="1.0" encoding="utf-8"?>
<p:tagLst xmlns:p="http://schemas.openxmlformats.org/presentationml/2006/main">
  <p:tag name="KSO_WM_SLIDE_BACKGROUND_TYPE" val="navigation"/>
</p:tagLst>
</file>

<file path=ppt/tags/tag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7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7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3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navigation"/>
</p:tagLst>
</file>

<file path=ppt/tags/tag7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Lst>
</file>

<file path=ppt/tags/tag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Lst>
</file>

<file path=ppt/tags/tag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74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75.xml><?xml version="1.0" encoding="utf-8"?>
<p:tagLst xmlns:p="http://schemas.openxmlformats.org/presentationml/2006/main">
  <p:tag name="KSO_WM_SLIDE_BACKGROUND_TYPE" val="navigation"/>
</p:tagLst>
</file>

<file path=ppt/tags/tag75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5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5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5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5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5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Lst>
</file>

<file path=ppt/tags/tag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76.xml><?xml version="1.0" encoding="utf-8"?>
<p:tagLst xmlns:p="http://schemas.openxmlformats.org/presentationml/2006/main">
  <p:tag name="KSO_WM_SLIDE_BACKGROUND_TYPE" val="navigation"/>
</p:tagLst>
</file>

<file path=ppt/tags/tag76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6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Lst>
</file>

<file path=ppt/tags/tag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02_5*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9"/>
  <p:tag name="KSO_WM_UNIT_DEC_AREA_ID" val="65f1f83508064de09015564a76246d3d"/>
  <p:tag name="KSO_WM_UNIT_DECORATE_INFO" val=""/>
  <p:tag name="KSO_WM_UNIT_SM_LIMIT_TYPE" val=""/>
  <p:tag name="KSO_WM_CHIP_FILLAREA_FILL_RULE" val="{&quot;fill_align&quot;:&quot;cm&quot;,&quot;fill_effect&quot;:[],&quot;fill_mode&quot;:&quot;full&quot;,&quot;sacle_strategy&quot;:&quot;stretch&quot;}"/>
  <p:tag name="KSO_WM_ASSEMBLE_CHIP_INDEX" val="f42d3f217f71485782f9dec626751c25"/>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Lst>
</file>

<file path=ppt/tags/tag77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7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7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7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7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c27a37c3c02242dfb8069983a8c4898c"/>
  <p:tag name="KSO_WM_UNIT_DECORATE_INFO" val=""/>
  <p:tag name="KSO_WM_UNIT_SM_LIMIT_TYPE" val=""/>
  <p:tag name="KSO_WM_CHIP_FILLAREA_FILL_RULE" val="{&quot;fill_align&quot;:&quot;cm&quot;,&quot;fill_effect&quot;:[],&quot;fill_mode&quot;:&quot;full&quot;,&quot;sacle_strategy&quot;:&quot;stretch&quot;}"/>
  <p:tag name="KSO_WM_ASSEMBLE_CHIP_INDEX" val="8c0faa00d2064fb388eab08e0edcf70f"/>
  <p:tag name="KSO_WM_SLIDE_BACKGROUND_TYPE" val="belt"/>
</p:tagLst>
</file>

<file path=ppt/tags/tag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78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8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8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8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8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8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8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8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04119340970540d09aaf7c1c131b5ebb"/>
  <p:tag name="KSO_WM_UNIT_DECORATE_INFO" val=""/>
  <p:tag name="KSO_WM_UNIT_SM_LIMIT_TYPE" val=""/>
  <p:tag name="KSO_WM_CHIP_FILLAREA_FILL_RULE" val="{&quot;fill_align&quot;:&quot;cm&quot;,&quot;fill_effect&quot;:[],&quot;fill_mode&quot;:&quot;full&quot;,&quot;sacle_strategy&quot;:&quot;stretch&quot;}"/>
  <p:tag name="KSO_WM_ASSEMBLE_CHIP_INDEX" val="8263fce6242d45a897f234cc7a09eb7c"/>
  <p:tag name="KSO_WM_SLIDE_BACKGROUND_TYPE" val="belt"/>
</p:tagLst>
</file>

<file path=ppt/tags/tag79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Lst>
</file>

<file path=ppt/tags/tag7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Lst>
</file>

<file path=ppt/tags/tag79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Lst>
</file>

<file path=ppt/tags/tag7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Lst>
</file>

<file path=ppt/tags/tag79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9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9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402_1*a*1"/>
  <p:tag name="KSO_WM_TEMPLATE_CATEGORY" val="custom"/>
  <p:tag name="KSO_WM_TEMPLATE_INDEX" val="20204402"/>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73a037ddd88b43ceb376f094c20f95fa"/>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06bb2002917143c890613e5d6970abf1"/>
  <p:tag name="KSO_WM_UNIT_TEXT_FILL_FORE_SCHEMECOLOR_INDEX_BRIGHTNESS" val="0.15"/>
  <p:tag name="KSO_WM_UNIT_TEXT_FILL_FORE_SCHEMECOLOR_INDEX" val="13"/>
  <p:tag name="KSO_WM_UNIT_TEXT_FILL_TYPE" val="1"/>
  <p:tag name="KSO_WM_TEMPLATE_ASSEMBLE_XID" val="5f73278c0ff15d9a40f7f5b2"/>
  <p:tag name="KSO_WM_TEMPLATE_ASSEMBLE_GROUPID" val="5f72ea33e9a9ac260a3f6ca4"/>
</p:tagLst>
</file>

<file path=ppt/tags/tag80.xml><?xml version="1.0" encoding="utf-8"?>
<p:tagLst xmlns:p="http://schemas.openxmlformats.org/presentationml/2006/main">
  <p:tag name="KSO_WM_SLIDE_BACKGROUND_TYPE" val="belt"/>
</p:tagLst>
</file>

<file path=ppt/tags/tag80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0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7617"/>
</p:tagLst>
</file>

<file path=ppt/tags/tag8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7617"/>
</p:tagLst>
</file>

<file path=ppt/tags/tag8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7.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7617"/>
  <p:tag name="KSO_WM_TEMPLATE_THUMBS_INDEX" val="1、4、5、6、8、10、11、12、13"/>
</p:tagLst>
</file>

<file path=ppt/tags/tag8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8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1.xml><?xml version="1.0" encoding="utf-8"?>
<p:tagLst xmlns:p="http://schemas.openxmlformats.org/presentationml/2006/main">
  <p:tag name="KSO_WM_SLIDE_BACKGROUND_TYPE" val="belt"/>
</p:tagLst>
</file>

<file path=ppt/tags/tag8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8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8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8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8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8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8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2.xml><?xml version="1.0" encoding="utf-8"?>
<p:tagLst xmlns:p="http://schemas.openxmlformats.org/presentationml/2006/main">
  <p:tag name="KSO_WM_SLIDE_BACKGROUND_TYPE" val="belt"/>
</p:tagLst>
</file>

<file path=ppt/tags/tag8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82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8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83.xml><?xml version="1.0" encoding="utf-8"?>
<p:tagLst xmlns:p="http://schemas.openxmlformats.org/presentationml/2006/main">
  <p:tag name="KSO_WM_SLIDE_BACKGROUND_TYPE" val="belt"/>
</p:tagLst>
</file>

<file path=ppt/tags/tag8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8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8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8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8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8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8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84.xml><?xml version="1.0" encoding="utf-8"?>
<p:tagLst xmlns:p="http://schemas.openxmlformats.org/presentationml/2006/main">
  <p:tag name="KSO_WM_SLIDE_BACKGROUND_TYPE" val="belt"/>
</p:tagLst>
</file>

<file path=ppt/tags/tag8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8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8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8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8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8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8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8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8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8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50"/>
  <p:tag name="KSO_WM_TEMPLATE_CATEGORY" val="custom"/>
  <p:tag name="KSO_WM_TEMPLATE_INDEX" val="20233488"/>
</p:tagLst>
</file>

<file path=ppt/tags/tag8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40"/>
  <p:tag name="KSO_WM_TEMPLATE_CATEGORY" val="custom"/>
  <p:tag name="KSO_WM_TEMPLATE_INDEX" val="20233488"/>
</p:tagLst>
</file>

<file path=ppt/tags/tag8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67.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488"/>
  <p:tag name="KSO_WM_TEMPLATE_THUMBS_INDEX" val="1、9"/>
</p:tagLst>
</file>

<file path=ppt/tags/tag8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402_1*a*1"/>
  <p:tag name="KSO_WM_TEMPLATE_CATEGORY" val="custom"/>
  <p:tag name="KSO_WM_TEMPLATE_INDEX" val="20204402"/>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新媒体运营月度计划"/>
  <p:tag name="KSO_WM_UNIT_BLOCK" val="0"/>
  <p:tag name="KSO_WM_UNIT_DEC_AREA_ID" val="72c46ff50799498eb1c338f3c52e1edd"/>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503fa1f8e7444b3db2e65bdbccb6b699"/>
  <p:tag name="KSO_WM_UNIT_TEXT_FILL_FORE_SCHEMECOLOR_INDEX_BRIGHTNESS" val="0.15"/>
  <p:tag name="KSO_WM_UNIT_TEXT_FILL_FORE_SCHEMECOLOR_INDEX" val="13"/>
  <p:tag name="KSO_WM_UNIT_TEXT_FILL_TYPE" val="1"/>
</p:tagLst>
</file>

<file path=ppt/tags/tag869.xml><?xml version="1.0" encoding="utf-8"?>
<p:tagLst xmlns:p="http://schemas.openxmlformats.org/presentationml/2006/main">
  <p:tag name="KSO_WM_SLIDE_ID" val="custom2020761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7617"/>
  <p:tag name="KSO_WM_SLIDE_LAYOUT" val="a_b"/>
  <p:tag name="KSO_WM_SLIDE_LAYOUT_CNT" val="1_1"/>
  <p:tag name="KSO_WM_TEMPLATE_THUMBS_INDEX" val="1、4、6、7、8、10、11、13、15"/>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70.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4402_3*a*1"/>
  <p:tag name="KSO_WM_TEMPLATE_CATEGORY" val="custom"/>
  <p:tag name="KSO_WM_TEMPLATE_INDEX" val="20204402"/>
  <p:tag name="KSO_WM_UNIT_LAYERLEVEL" val="1"/>
  <p:tag name="KSO_WM_TAG_VERSION" val="1.0"/>
  <p:tag name="KSO_WM_BEAUTIFY_FLAG" val="#wm#"/>
  <p:tag name="KSO_WM_CHIP_GROUPID" val="5ec7ae378193540dcf6eab6a"/>
  <p:tag name="KSO_WM_CHIP_XID" val="5ec7ae378193540dcf6eab6b"/>
  <p:tag name="KSO_WM_UNIT_DEC_AREA_ID" val="37b3b94c2e204fe7a1062cb9bf9ce3ab"/>
  <p:tag name="KSO_WM_UNIT_DECORATE_INFO" val=""/>
  <p:tag name="KSO_WM_UNIT_SM_LIMIT_TYPE" val=""/>
  <p:tag name="KSO_WM_CHIP_FILLAREA_FILL_RULE" val="{&quot;fill_align&quot;:&quot;cm&quot;,&quot;fill_mode&quot;:&quot;adaptive&quot;,&quot;sacle_strategy&quot;:&quot;smart&quot;}"/>
  <p:tag name="KSO_WM_ASSEMBLE_CHIP_INDEX" val="b9027b2e1150496f8876f08eac726a1d"/>
  <p:tag name="KSO_WM_UNIT_TEXT_FILL_FORE_SCHEMECOLOR_INDEX_BRIGHTNESS" val="0"/>
  <p:tag name="KSO_WM_UNIT_TEXT_FILL_FORE_SCHEMECOLOR_INDEX" val="5"/>
  <p:tag name="KSO_WM_UNIT_TEXT_FILL_TYPE" val="1"/>
</p:tagLst>
</file>

<file path=ppt/tags/tag871.xml><?xml version="1.0" encoding="utf-8"?>
<p:tagLst xmlns:p="http://schemas.openxmlformats.org/presentationml/2006/main">
  <p:tag name="KSO_WM_UNIT_LINE_FORE_SCHEMECOLOR_INDEX" val="13"/>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4402_3*l_h_i*1_1_1"/>
  <p:tag name="KSO_WM_TEMPLATE_CATEGORY" val="custom"/>
  <p:tag name="KSO_WM_TEMPLATE_INDEX" val="20204402"/>
  <p:tag name="KSO_WM_UNIT_LAYERLEVEL" val="1_1_1"/>
  <p:tag name="KSO_WM_TAG_VERSION" val="1.0"/>
  <p:tag name="KSO_WM_BEAUTIFY_FLAG" val="#wm#"/>
  <p:tag name="KSO_WM_CHIP_GROUPID" val="5ec7bd4b1a70d39f7b2bf3fe"/>
  <p:tag name="KSO_WM_CHIP_XID" val="5ec7bd4b1a70d39f7b2bf400"/>
  <p:tag name="KSO_WM_UNIT_DEC_AREA_ID" val="83468998be8142fa8cdf4c8928194182"/>
  <p:tag name="KSO_WM_UNIT_DECORATE_INFO" val=""/>
  <p:tag name="KSO_WM_UNIT_SM_LIMIT_TYPE" val=""/>
  <p:tag name="KSO_WM_CHIP_FILLAREA_FILL_RULE" val="{&quot;fill_align&quot;:&quot;cm&quot;,&quot;fill_mode&quot;:&quot;adaptive&quot;,&quot;sacle_strategy&quot;:&quot;stretch&quot;}"/>
  <p:tag name="KSO_WM_ASSEMBLE_CHIP_INDEX" val="6692dd1c9fdd4ea7b26f989bc78c8508"/>
  <p:tag name="KSO_WM_DIAGRAM_VIRTUALLY_FRAME" val="{&quot;height&quot;:346.54999999999995,&quot;left&quot;:154.70220472440946,&quot;top&quot;:174.56448818897638,&quot;width&quot;:465.75}"/>
</p:tagLst>
</file>

<file path=ppt/tags/tag872.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04402_3*l_h_i*1_1_2"/>
  <p:tag name="KSO_WM_TEMPLATE_CATEGORY" val="custom"/>
  <p:tag name="KSO_WM_TEMPLATE_INDEX" val="20204402"/>
  <p:tag name="KSO_WM_UNIT_LAYERLEVEL" val="1_1_1"/>
  <p:tag name="KSO_WM_TAG_VERSION" val="1.0"/>
  <p:tag name="KSO_WM_BEAUTIFY_FLAG" val="#wm#"/>
  <p:tag name="KSO_WM_CHIP_GROUPID" val="5ec7bd4b1a70d39f7b2bf3fe"/>
  <p:tag name="KSO_WM_CHIP_XID" val="5ec7bd4b1a70d39f7b2bf400"/>
  <p:tag name="KSO_WM_UNIT_DEC_AREA_ID" val="edb44bbbbc9e4fab89d657cc632f5027"/>
  <p:tag name="KSO_WM_UNIT_DECORATE_INFO" val=""/>
  <p:tag name="KSO_WM_UNIT_SM_LIMIT_TYPE" val=""/>
  <p:tag name="KSO_WM_CHIP_FILLAREA_FILL_RULE" val="{&quot;fill_align&quot;:&quot;cm&quot;,&quot;fill_mode&quot;:&quot;adaptive&quot;,&quot;sacle_strategy&quot;:&quot;stretch&quot;}"/>
  <p:tag name="KSO_WM_ASSEMBLE_CHIP_INDEX" val="6692dd1c9fdd4ea7b26f989bc78c8508"/>
  <p:tag name="KSO_WM_UNIT_VALUE" val="1"/>
  <p:tag name="KSO_WM_DIAGRAM_VIRTUALLY_FRAME" val="{&quot;height&quot;:346.54999999999995,&quot;left&quot;:154.70220472440946,&quot;top&quot;:174.56448818897638,&quot;width&quot;:465.75}"/>
</p:tagLst>
</file>

<file path=ppt/tags/tag873.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4402_3*l_h_a*1_1_1"/>
  <p:tag name="KSO_WM_TEMPLATE_CATEGORY" val="custom"/>
  <p:tag name="KSO_WM_TEMPLATE_INDEX" val="20204402"/>
  <p:tag name="KSO_WM_UNIT_LAYERLEVEL" val="1_1_1"/>
  <p:tag name="KSO_WM_TAG_VERSION" val="1.0"/>
  <p:tag name="KSO_WM_BEAUTIFY_FLAG" val="#wm#"/>
  <p:tag name="KSO_WM_UNIT_PRESET_TEXT" val="单击此处添加小标题内容"/>
  <p:tag name="KSO_WM_CHIP_GROUPID" val="5ec7bd4b1a70d39f7b2bf3fe"/>
  <p:tag name="KSO_WM_CHIP_XID" val="5ec7bd4b1a70d39f7b2bf400"/>
  <p:tag name="KSO_WM_UNIT_DEC_AREA_ID" val="ae8a68fa06c74cd6b9cf4f8504911d7e"/>
  <p:tag name="KSO_WM_UNIT_DECORATE_INFO" val=""/>
  <p:tag name="KSO_WM_UNIT_SM_LIMIT_TYPE" val=""/>
  <p:tag name="KSO_WM_CHIP_FILLAREA_FILL_RULE" val="{&quot;fill_align&quot;:&quot;cm&quot;,&quot;fill_mode&quot;:&quot;adaptive&quot;,&quot;sacle_strategy&quot;:&quot;stretch&quot;}"/>
  <p:tag name="KSO_WM_ASSEMBLE_CHIP_INDEX" val="6692dd1c9fdd4ea7b26f989bc78c8508"/>
  <p:tag name="KSO_WM_DIAGRAM_VIRTUALLY_FRAME" val="{&quot;height&quot;:346.54999999999995,&quot;left&quot;:154.70220472440946,&quot;top&quot;:174.56448818897638,&quot;width&quot;:465.75}"/>
</p:tagLst>
</file>

<file path=ppt/tags/tag874.xml><?xml version="1.0" encoding="utf-8"?>
<p:tagLst xmlns:p="http://schemas.openxmlformats.org/presentationml/2006/main">
  <p:tag name="KSO_WM_UNIT_LINE_FORE_SCHEMECOLOR_INDEX" val="13"/>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4402_3*l_h_i*1_2_1"/>
  <p:tag name="KSO_WM_TEMPLATE_CATEGORY" val="custom"/>
  <p:tag name="KSO_WM_TEMPLATE_INDEX" val="20204402"/>
  <p:tag name="KSO_WM_UNIT_LAYERLEVEL" val="1_1_1"/>
  <p:tag name="KSO_WM_TAG_VERSION" val="1.0"/>
  <p:tag name="KSO_WM_BEAUTIFY_FLAG" val="#wm#"/>
  <p:tag name="KSO_WM_CHIP_GROUPID" val="5ec7bd4b1a70d39f7b2bf3fe"/>
  <p:tag name="KSO_WM_CHIP_XID" val="5ec7bd4b1a70d39f7b2bf400"/>
  <p:tag name="KSO_WM_UNIT_DEC_AREA_ID" val="5a2e9c38016c4bd48350db30cb1c83fb"/>
  <p:tag name="KSO_WM_UNIT_DECORATE_INFO" val=""/>
  <p:tag name="KSO_WM_UNIT_SM_LIMIT_TYPE" val=""/>
  <p:tag name="KSO_WM_CHIP_FILLAREA_FILL_RULE" val="{&quot;fill_align&quot;:&quot;cm&quot;,&quot;fill_mode&quot;:&quot;adaptive&quot;,&quot;sacle_strategy&quot;:&quot;stretch&quot;}"/>
  <p:tag name="KSO_WM_ASSEMBLE_CHIP_INDEX" val="6692dd1c9fdd4ea7b26f989bc78c8508"/>
  <p:tag name="KSO_WM_DIAGRAM_VIRTUALLY_FRAME" val="{&quot;height&quot;:346.54999999999995,&quot;left&quot;:154.70220472440946,&quot;top&quot;:174.56448818897638,&quot;width&quot;:465.75}"/>
</p:tagLst>
</file>

<file path=ppt/tags/tag875.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04402_3*l_h_i*1_2_2"/>
  <p:tag name="KSO_WM_TEMPLATE_CATEGORY" val="custom"/>
  <p:tag name="KSO_WM_TEMPLATE_INDEX" val="20204402"/>
  <p:tag name="KSO_WM_UNIT_LAYERLEVEL" val="1_1_1"/>
  <p:tag name="KSO_WM_TAG_VERSION" val="1.0"/>
  <p:tag name="KSO_WM_BEAUTIFY_FLAG" val="#wm#"/>
  <p:tag name="KSO_WM_CHIP_GROUPID" val="5ec7bd4b1a70d39f7b2bf3fe"/>
  <p:tag name="KSO_WM_CHIP_XID" val="5ec7bd4b1a70d39f7b2bf400"/>
  <p:tag name="KSO_WM_UNIT_DEC_AREA_ID" val="069f4fbff5fc40019540a108a635c51e"/>
  <p:tag name="KSO_WM_UNIT_DECORATE_INFO" val=""/>
  <p:tag name="KSO_WM_UNIT_SM_LIMIT_TYPE" val=""/>
  <p:tag name="KSO_WM_CHIP_FILLAREA_FILL_RULE" val="{&quot;fill_align&quot;:&quot;cm&quot;,&quot;fill_mode&quot;:&quot;adaptive&quot;,&quot;sacle_strategy&quot;:&quot;stretch&quot;}"/>
  <p:tag name="KSO_WM_ASSEMBLE_CHIP_INDEX" val="6692dd1c9fdd4ea7b26f989bc78c8508"/>
  <p:tag name="KSO_WM_UNIT_VALUE" val="1"/>
  <p:tag name="KSO_WM_DIAGRAM_VIRTUALLY_FRAME" val="{&quot;height&quot;:346.54999999999995,&quot;left&quot;:154.70220472440946,&quot;top&quot;:174.56448818897638,&quot;width&quot;:465.75}"/>
</p:tagLst>
</file>

<file path=ppt/tags/tag876.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4402_3*l_h_a*1_2_1"/>
  <p:tag name="KSO_WM_TEMPLATE_CATEGORY" val="custom"/>
  <p:tag name="KSO_WM_TEMPLATE_INDEX" val="20204402"/>
  <p:tag name="KSO_WM_UNIT_LAYERLEVEL" val="1_1_1"/>
  <p:tag name="KSO_WM_TAG_VERSION" val="1.0"/>
  <p:tag name="KSO_WM_BEAUTIFY_FLAG" val="#wm#"/>
  <p:tag name="KSO_WM_UNIT_PRESET_TEXT" val="单击此处添加小标题内容"/>
  <p:tag name="KSO_WM_CHIP_GROUPID" val="5ec7bd4b1a70d39f7b2bf3fe"/>
  <p:tag name="KSO_WM_CHIP_XID" val="5ec7bd4b1a70d39f7b2bf400"/>
  <p:tag name="KSO_WM_UNIT_DEC_AREA_ID" val="a6e7e348c1d947f7b59e0bfe1715dab7"/>
  <p:tag name="KSO_WM_UNIT_DECORATE_INFO" val=""/>
  <p:tag name="KSO_WM_UNIT_SM_LIMIT_TYPE" val=""/>
  <p:tag name="KSO_WM_CHIP_FILLAREA_FILL_RULE" val="{&quot;fill_align&quot;:&quot;cm&quot;,&quot;fill_mode&quot;:&quot;adaptive&quot;,&quot;sacle_strategy&quot;:&quot;stretch&quot;}"/>
  <p:tag name="KSO_WM_ASSEMBLE_CHIP_INDEX" val="6692dd1c9fdd4ea7b26f989bc78c8508"/>
  <p:tag name="KSO_WM_DIAGRAM_VIRTUALLY_FRAME" val="{&quot;height&quot;:346.54999999999995,&quot;left&quot;:154.70220472440946,&quot;top&quot;:174.56448818897638,&quot;width&quot;:465.75}"/>
</p:tagLst>
</file>

<file path=ppt/tags/tag877.xml><?xml version="1.0" encoding="utf-8"?>
<p:tagLst xmlns:p="http://schemas.openxmlformats.org/presentationml/2006/main">
  <p:tag name="KSO_WM_CHIP_INFOS" val="{&quot;layout_type&quot;:&quot;forleft1&quot;,&quot;slide_type&quot;:[&quot;contents&quot;],&quot;aspect_ratio&quot;:&quot;16:9&quot;}"/>
  <p:tag name="KSO_WM_CHIP_XID" val="5ebe041a0ac41c4a0a525586"/>
  <p:tag name="KSO_WM_CHIP_FILLPROP" val="[[{&quot;fill_id&quot;:&quot;d79d01ab9c5b48b2b2cbf77aa60cbef5&quot;,&quot;fill_align&quot;:&quot;lm&quot;,&quot;text_align&quot;:&quot;lm&quot;,&quot;text_direction&quot;:&quot;horizontal&quot;,&quot;chip_types&quot;:[&quot;catalogtitle&quot;]},{&quot;fill_id&quot;:&quot;a69f4e6202b0487186f701e832e75495&quot;,&quot;fill_align&quot;:&quot;lm&quot;,&quot;text_align&quot;:&quot;lm&quot;,&quot;text_direction&quot;:&quot;horizontal&quot;,&quot;chip_types&quot;:[&quot;diagram&quot;]}],[{&quot;fill_id&quot;:&quot;d79d01ab9c5b48b2b2cbf77aa60cbef5&quot;,&quot;fill_align&quot;:&quot;cm&quot;,&quot;text_align&quot;:&quot;cm&quot;,&quot;text_direction&quot;:&quot;horizontal&quot;,&quot;chip_types&quot;:[&quot;catalogtitle&quot;]},{&quot;fill_id&quot;:&quot;a69f4e6202b0487186f701e832e75495&quot;,&quot;fill_align&quot;:&quot;lm&quot;,&quot;text_align&quot;:&quot;lm&quot;,&quot;text_direction&quot;:&quot;horizontal&quot;,&quot;chip_types&quot;:[&quot;diagram&quot;]}],[{&quot;fill_id&quot;:&quot;d79d01ab9c5b48b2b2cbf77aa60cbef5&quot;,&quot;fill_align&quot;:&quot;cm&quot;,&quot;text_align&quot;:&quot;cm&quot;,&quot;text_direction&quot;:&quot;horizontal&quot;,&quot;chip_types&quot;:[&quot;catalogtitle&quot;]},{&quot;fill_id&quot;:&quot;a69f4e6202b0487186f701e832e75495&quot;,&quot;fill_align&quot;:&quot;cm&quot;,&quot;text_align&quot;:&quot;lm&quot;,&quot;text_direction&quot;:&quot;horizontal&quot;,&quot;chip_types&quot;:[&quot;diagram&quot;]}]]"/>
  <p:tag name="KSO_WM_SLIDE_ID" val="custom20204402_3"/>
  <p:tag name="KSO_WM_TEMPLATE_SUBCATEGORY" val="21"/>
  <p:tag name="KSO_WM_TEMPLATE_MASTER_TYPE" val="1"/>
  <p:tag name="KSO_WM_TEMPLATE_COLOR_TYPE" val="1"/>
  <p:tag name="KSO_WM_SLIDE_TYPE" val="contents"/>
  <p:tag name="KSO_WM_SLIDE_SUBTYPE" val="diag"/>
  <p:tag name="KSO_WM_SLIDE_ITEM_CNT" val="3"/>
  <p:tag name="KSO_WM_SLIDE_INDEX" val="3"/>
  <p:tag name="KSO_WM_SLIDE_SIZE" val="396*384"/>
  <p:tag name="KSO_WM_SLIDE_POSITION" val="122*36"/>
  <p:tag name="KSO_WM_TAG_VERSION" val="1.0"/>
  <p:tag name="KSO_WM_BEAUTIFY_FLAG" val="#wm#"/>
  <p:tag name="KSO_WM_TEMPLATE_CATEGORY" val="custom"/>
  <p:tag name="KSO_WM_TEMPLATE_INDEX" val="20204402"/>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73278c0ff15d9a40f7f5fd"/>
  <p:tag name="KSO_WM_TEMPLATE_ASSEMBLE_GROUPID" val="5f72ea33e9a9ac260a3f6ca4"/>
</p:tagLst>
</file>

<file path=ppt/tags/tag87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4328"/>
  <p:tag name="KSO_WM_UNIT_ID" val="custom20204328_7*e*1"/>
</p:tagLst>
</file>

<file path=ppt/tags/tag8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1"/>
  <p:tag name="KSO_WM_TEMPLATE_CATEGORY" val="custom"/>
  <p:tag name="KSO_WM_TEMPLATE_INDEX" val="20204328"/>
  <p:tag name="KSO_WM_UNIT_ID" val="custom20204328_7*i*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2"/>
  <p:tag name="KSO_WM_TEMPLATE_CATEGORY" val="custom"/>
  <p:tag name="KSO_WM_TEMPLATE_INDEX" val="20204328"/>
  <p:tag name="KSO_WM_UNIT_ID" val="custom20204328_7*i*2"/>
</p:tagLst>
</file>

<file path=ppt/tags/tag8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3"/>
  <p:tag name="KSO_WM_TEMPLATE_CATEGORY" val="custom"/>
  <p:tag name="KSO_WM_TEMPLATE_INDEX" val="20204328"/>
  <p:tag name="KSO_WM_UNIT_ID" val="custom20204328_7*i*3"/>
</p:tagLst>
</file>

<file path=ppt/tags/tag8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8"/>
  <p:tag name="KSO_WM_UNIT_ID" val="custom20204328_7*a*1"/>
  <p:tag name="KSO_WM_UNIT_ISNUMDGMTITLE" val="0"/>
</p:tagLst>
</file>

<file path=ppt/tags/tag883.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8"/>
  <p:tag name="KSO_WM_SLIDE_ID" val="custom20204328_7"/>
</p:tagLst>
</file>

<file path=ppt/tags/tag884.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299_3*l_h_f*1_1_1"/>
  <p:tag name="KSO_WM_TEMPLATE_CATEGORY" val="diagram"/>
  <p:tag name="KSO_WM_TEMPLATE_INDEX" val="20231299"/>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26.57492125984254,&quot;left&quot;:48.19056034118175,&quot;top&quot;:61.07507874015746,&quot;width&quot;:866.2094396588182}"/>
  <p:tag name="KSO_WM_DIAGRAM_COLOR_MATCH_VALUE" val="{&quot;shape&quot;:{&quot;fill&quot;:{&quot;gradient&quot;:[{&quot;brightness&quot;:0,&quot;colorType&quot;:1,&quot;foreColorIndex&quot;:5,&quot;pos&quot;:0,&quot;transparency&quot;:0},{&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DIAGRAM_COLOR_TRICK" val="2"/>
  <p:tag name="KSO_WM_UNIT_PRESET_TEXT" val="单击此处输入你的正文，文字是您思想的提炼"/>
  <p:tag name="KSO_WM_UNIT_FILL_TYPE" val="3"/>
</p:tagLst>
</file>

<file path=ppt/tags/tag8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299_3*l_h_i*1_1_1"/>
  <p:tag name="KSO_WM_TEMPLATE_CATEGORY" val="diagram"/>
  <p:tag name="KSO_WM_TEMPLATE_INDEX" val="20231299"/>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26.57492125984254,&quot;left&quot;:48.19056034118175,&quot;top&quot;:61.07507874015746,&quot;width&quot;:866.2094396588182}"/>
  <p:tag name="KSO_WM_DIAGRAM_COLOR_MATCH_VALUE" val="{&quot;shape&quot;:{&quot;fill&quot;:{&quot;type&quot;:0},&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01"/>
</p:tagLst>
</file>

<file path=ppt/tags/tag886.xml><?xml version="1.0" encoding="utf-8"?>
<p:tagLst xmlns:p="http://schemas.openxmlformats.org/presentationml/2006/main">
  <p:tag name="KSO_WM_CHIP_INFOS" val="{&quot;name&quot;:&quot;Slide4&quot;,&quot;width&quot;:399.578,&quot;height&quot;:484.138,&quot;tags&quot;:{&quot;style&quot;:[&quot;简约&quot;],&quot;coloring&quot;:[&quot;多彩色&quot;]},&quot;slide_type&quot;:[&quot;text&quot;],&quot;type&quot;:&quot;diagram&quot;,&quot;match_code&quot;:&quot;l(h(f)h(f)h(f)h(f))&quot;,&quot;adjust_rule&quot;:{&quot;width_max&quot;:479.493,&quot;width_min&quot;:319.662,&quot;height_max&quot;:580.966,&quot;height_min&quot;:387.311},&quot;fill_rule&quot;:{&quot;fill_mode&quot;:&quot;adaptive&quot;,&quot;fill_align&quot;:&quot;cm&quot;},&quot;adapt_layouttype&quot;:[&quot;leftright&quot;,&quot;navigation&quot;],&quot;zoom_adjust&quot;:20}"/>
  <p:tag name="KSO_WM_CHIP_XID" val="5e72d6780bf9d44aae6d4d1f"/>
  <p:tag name="KSO_WM_SLIDE_ID" val="diagram20231299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855.429*250.554"/>
  <p:tag name="KSO_WM_SLIDE_POSITION" val="52.9412*180.773"/>
  <p:tag name="KSO_WM_DIAGRAM_GROUP_CODE" val="l1-1"/>
  <p:tag name="KSO_WM_SLIDE_DIAGTYPE" val="l"/>
  <p:tag name="KSO_WM_TAG_VERSION" val="3.0"/>
  <p:tag name="KSO_WM_BEAUTIFY_FLAG" val="#wm#"/>
  <p:tag name="KSO_WM_TEMPLATE_CATEGORY" val="diagram"/>
  <p:tag name="KSO_WM_TEMPLATE_INDEX" val="20231299"/>
  <p:tag name="KSO_WM_SLIDE_LAYOUT" val="a_l"/>
  <p:tag name="KSO_WM_SLIDE_LAYOUT_CNT" val="1_1"/>
</p:tagLst>
</file>

<file path=ppt/tags/tag88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299_3*l_h_f*1_2_1"/>
  <p:tag name="KSO_WM_TEMPLATE_CATEGORY" val="diagram"/>
  <p:tag name="KSO_WM_TEMPLATE_INDEX" val="20231299"/>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26.57492125984254,&quot;left&quot;:48.19056034118175,&quot;top&quot;:61.07507874015746,&quot;width&quot;:863.3594396588181}"/>
  <p:tag name="KSO_WM_DIAGRAM_COLOR_MATCH_VALUE" val="{&quot;shape&quot;:{&quot;fill&quot;:{&quot;gradient&quot;:[{&quot;brightness&quot;:0,&quot;colorType&quot;:1,&quot;foreColorIndex&quot;:6,&quot;pos&quot;:0,&quot;transparency&quot;:0},{&quot;brightness&quot;:0,&quot;colorType&quot;:1,&quot;foreColorIndex&quot;:6,&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DIAGRAM_COLOR_TRICK" val="2"/>
  <p:tag name="KSO_WM_UNIT_PRESET_TEXT" val="单击此处输入你的正文，文字是您思想的提炼"/>
  <p:tag name="KSO_WM_UNIT_FILL_TYPE" val="3"/>
</p:tagLst>
</file>

<file path=ppt/tags/tag8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299_3*l_h_i*1_2_1"/>
  <p:tag name="KSO_WM_TEMPLATE_CATEGORY" val="diagram"/>
  <p:tag name="KSO_WM_TEMPLATE_INDEX" val="20231299"/>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26.57492125984254,&quot;left&quot;:48.19056034118175,&quot;top&quot;:61.07507874015746,&quot;width&quot;:863.3594396588181}"/>
  <p:tag name="KSO_WM_DIAGRAM_COLOR_MATCH_VALUE" val="{&quot;shape&quot;:{&quot;fill&quot;:{&quot;type&quot;:0},&quot;glow&quot;:{&quot;colorType&quot;:0},&quot;line&quot;:{&quot;type&quot;:0},&quot;shadow&quot;:{&quot;brightness&quot;:-0.25,&quot;colorType&quot;:1,&quot;foreColorIndex&quot;:6,&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02"/>
</p:tagLst>
</file>

<file path=ppt/tags/tag889.xml><?xml version="1.0" encoding="utf-8"?>
<p:tagLst xmlns:p="http://schemas.openxmlformats.org/presentationml/2006/main">
  <p:tag name="KSO_WM_CHIP_INFOS" val="{&quot;name&quot;:&quot;Slide4&quot;,&quot;width&quot;:399.578,&quot;height&quot;:484.138,&quot;tags&quot;:{&quot;style&quot;:[&quot;简约&quot;],&quot;coloring&quot;:[&quot;多彩色&quot;]},&quot;slide_type&quot;:[&quot;text&quot;],&quot;type&quot;:&quot;diagram&quot;,&quot;match_code&quot;:&quot;l(h(f)h(f)h(f)h(f))&quot;,&quot;adjust_rule&quot;:{&quot;width_max&quot;:479.493,&quot;width_min&quot;:319.662,&quot;height_max&quot;:580.966,&quot;height_min&quot;:387.311},&quot;fill_rule&quot;:{&quot;fill_mode&quot;:&quot;adaptive&quot;,&quot;fill_align&quot;:&quot;cm&quot;},&quot;adapt_layouttype&quot;:[&quot;leftright&quot;,&quot;navigation&quot;],&quot;zoom_adjust&quot;:20}"/>
  <p:tag name="KSO_WM_CHIP_XID" val="5e72d6780bf9d44aae6d4d1f"/>
  <p:tag name="KSO_WM_SLIDE_ID" val="diagram20231299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855.429*250.554"/>
  <p:tag name="KSO_WM_SLIDE_POSITION" val="52.9412*180.773"/>
  <p:tag name="KSO_WM_DIAGRAM_GROUP_CODE" val="l1-1"/>
  <p:tag name="KSO_WM_SLIDE_DIAGTYPE" val="l"/>
  <p:tag name="KSO_WM_TAG_VERSION" val="3.0"/>
  <p:tag name="KSO_WM_BEAUTIFY_FLAG" val="#wm#"/>
  <p:tag name="KSO_WM_TEMPLATE_CATEGORY" val="diagram"/>
  <p:tag name="KSO_WM_TEMPLATE_INDEX" val="20231299"/>
  <p:tag name="KSO_WM_SLIDE_LAYOUT" val="a_l"/>
  <p:tag name="KSO_WM_SLIDE_LAYOUT_CNT" val="1_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90.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299_3*l_h_f*1_3_1"/>
  <p:tag name="KSO_WM_TEMPLATE_CATEGORY" val="diagram"/>
  <p:tag name="KSO_WM_TEMPLATE_INDEX" val="20231299"/>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26.57492125984254,&quot;left&quot;:43.65,&quot;top&quot;:61.07507874015746,&quot;width&quot;:871.75}"/>
  <p:tag name="KSO_WM_DIAGRAM_COLOR_MATCH_VALUE" val="{&quot;shape&quot;:{&quot;fill&quot;:{&quot;gradient&quot;:[{&quot;brightness&quot;:0,&quot;colorType&quot;:1,&quot;foreColorIndex&quot;:5,&quot;pos&quot;:0,&quot;transparency&quot;:0},{&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DIAGRAM_COLOR_TRICK" val="2"/>
  <p:tag name="KSO_WM_UNIT_PRESET_TEXT" val="单击此处输入你的正文，文字是您思想的提炼"/>
  <p:tag name="KSO_WM_UNIT_FILL_TYPE" val="3"/>
</p:tagLst>
</file>

<file path=ppt/tags/tag8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299_3*l_h_i*1_3_1"/>
  <p:tag name="KSO_WM_TEMPLATE_CATEGORY" val="diagram"/>
  <p:tag name="KSO_WM_TEMPLATE_INDEX" val="20231299"/>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26.57492125984254,&quot;left&quot;:43.65,&quot;top&quot;:61.07507874015746,&quot;width&quot;:871.75}"/>
  <p:tag name="KSO_WM_DIAGRAM_COLOR_MATCH_VALUE" val="{&quot;shape&quot;:{&quot;fill&quot;:{&quot;type&quot;:0},&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03"/>
</p:tagLst>
</file>

<file path=ppt/tags/tag892.xml><?xml version="1.0" encoding="utf-8"?>
<p:tagLst xmlns:p="http://schemas.openxmlformats.org/presentationml/2006/main">
  <p:tag name="KSO_WM_CHIP_INFOS" val="{&quot;name&quot;:&quot;Slide4&quot;,&quot;width&quot;:399.578,&quot;height&quot;:484.138,&quot;tags&quot;:{&quot;style&quot;:[&quot;简约&quot;],&quot;coloring&quot;:[&quot;多彩色&quot;]},&quot;slide_type&quot;:[&quot;text&quot;],&quot;type&quot;:&quot;diagram&quot;,&quot;match_code&quot;:&quot;l(h(f)h(f)h(f)h(f))&quot;,&quot;adjust_rule&quot;:{&quot;width_max&quot;:479.493,&quot;width_min&quot;:319.662,&quot;height_max&quot;:580.966,&quot;height_min&quot;:387.311},&quot;fill_rule&quot;:{&quot;fill_mode&quot;:&quot;adaptive&quot;,&quot;fill_align&quot;:&quot;cm&quot;},&quot;adapt_layouttype&quot;:[&quot;leftright&quot;,&quot;navigation&quot;],&quot;zoom_adjust&quot;:20}"/>
  <p:tag name="KSO_WM_CHIP_XID" val="5e72d6780bf9d44aae6d4d1f"/>
  <p:tag name="KSO_WM_SLIDE_ID" val="diagram20231299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855.429*250.554"/>
  <p:tag name="KSO_WM_SLIDE_POSITION" val="52.9412*180.773"/>
  <p:tag name="KSO_WM_DIAGRAM_GROUP_CODE" val="l1-1"/>
  <p:tag name="KSO_WM_SLIDE_DIAGTYPE" val="l"/>
  <p:tag name="KSO_WM_TAG_VERSION" val="3.0"/>
  <p:tag name="KSO_WM_BEAUTIFY_FLAG" val="#wm#"/>
  <p:tag name="KSO_WM_TEMPLATE_CATEGORY" val="diagram"/>
  <p:tag name="KSO_WM_TEMPLATE_INDEX" val="20231299"/>
  <p:tag name="KSO_WM_SLIDE_LAYOUT" val="a_l"/>
  <p:tag name="KSO_WM_SLIDE_LAYOUT_CNT" val="1_1"/>
</p:tagLst>
</file>

<file path=ppt/tags/tag893.xml><?xml version="1.0" encoding="utf-8"?>
<p:tagLst xmlns:p="http://schemas.openxmlformats.org/presentationml/2006/main">
  <p:tag name="KSO_WM_UNIT_COMPATIBLE" val="0"/>
  <p:tag name="KSO_WM_UNIT_DIAGRAM_ISREFERUNIT" val="0"/>
  <p:tag name="KSO_WM_TEMPLATE_INDEX" val="20231320"/>
  <p:tag name="KSO_WM_TAG_VERSION" val="3.0"/>
  <p:tag name="KSO_WM_DIAGRAM_VERSION" val="3"/>
  <p:tag name="KSO_WM_DIAGRAM_MIN_ITEMCNT" val="2"/>
  <p:tag name="KSO_WM_UNIT_SUBTYPE" val="a"/>
  <p:tag name="KSO_WM_UNIT_NOCLEAR" val="0"/>
  <p:tag name="KSO_WM_UNIT_VALUE" val="33"/>
  <p:tag name="KSO_WM_UNIT_HIGHLIGHT" val="0"/>
  <p:tag name="KSO_WM_UNIT_DIAGRAM_ISNUMVISUAL" val="0"/>
  <p:tag name="KSO_WM_DIAGRAM_GROUP_CODE" val="l1-1"/>
  <p:tag name="KSO_WM_UNIT_TYPE" val="l_h_f"/>
  <p:tag name="KSO_WM_UNIT_INDEX" val="1_3_1"/>
  <p:tag name="KSO_WM_UNIT_ID" val="diagram20231320_5*l_h_f*1_3_1"/>
  <p:tag name="KSO_WM_TEMPLATE_CATEGORY" val="diagram"/>
  <p:tag name="KSO_WM_UNIT_LAYERLEVEL" val="1_1_1"/>
  <p:tag name="KSO_WM_BEAUTIFY_FLAG" val="#wm#"/>
  <p:tag name="KSO_WM_DIAGRAM_COLOR_TEXT_CAN_REMOVE" val="n"/>
  <p:tag name="KSO_WM_DIAGRAM_MAX_ITEMCNT" val="6"/>
  <p:tag name="KSO_WM_DIAGRAM_VIRTUALLY_FRAME" val="{&quot;height&quot;:384.8999877929688,&quot;left&quot;:26.6,&quot;top&quot;:128.53236830824002,&quot;width&quot;:910.0264587402344}"/>
  <p:tag name="KSO_WM_DIAGRAM_COLOR_MATCH_VALUE" val="{&quot;shape&quot;:{&quot;fill&quot;:{&quot;solid&quot;:{&quot;brightness&quot;:0.800000011920929,&quot;colorType&quot;:1,&quot;foreColorIndex&quot;:7,&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PRESET_TEXT" val="单击此处输入您的项正文，文字是您思想的提炼，请尽量言简意赅"/>
  <p:tag name="KSO_WM_UNIT_FILL_TYPE" val="1"/>
  <p:tag name="KSO_WM_UNIT_FILL_FORE_SCHEMECOLOR_INDEX" val="7"/>
  <p:tag name="KSO_WM_UNIT_FILL_FORE_SCHEMECOLOR_INDEX_BRIGHTNESS" val="0.8"/>
  <p:tag name="KSO_WM_UNIT_TEXT_FILL_FORE_SCHEMECOLOR_INDEX" val="1"/>
  <p:tag name="KSO_WM_UNIT_TEXT_FILL_TYPE" val="1"/>
</p:tagLst>
</file>

<file path=ppt/tags/tag8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20_5*l_h_i*1_3_2"/>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84.8999877929688,&quot;left&quot;:26.6,&quot;top&quot;:128.53236830824002,&quot;width&quot;:910.0264587402344}"/>
  <p:tag name="KSO_WM_DIAGRAM_COLOR_MATCH_VALUE" val="{&quot;shape&quot;:{&quot;fill&quot;:{&quot;solid&quot;:{&quot;brightness&quot;:0,&quot;colorType&quot;:1,&quot;foreColorIndex&quot;:7,&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FILL_TYPE" val="1"/>
  <p:tag name="KSO_WM_UNIT_FILL_FORE_SCHEMECOLOR_INDEX" val="7"/>
  <p:tag name="KSO_WM_UNIT_FILL_FORE_SCHEMECOLOR_INDEX_BRIGHTNESS" val="0"/>
</p:tagLst>
</file>

<file path=ppt/tags/tag895.xml><?xml version="1.0" encoding="utf-8"?>
<p:tagLst xmlns:p="http://schemas.openxmlformats.org/presentationml/2006/main">
  <p:tag name="KSO_WM_UNIT_COMPATIBLE" val="0"/>
  <p:tag name="KSO_WM_UNIT_DIAGRAM_ISREFERUNIT" val="0"/>
  <p:tag name="KSO_WM_TEMPLATE_INDEX" val="20231320"/>
  <p:tag name="KSO_WM_TAG_VERSION" val="3.0"/>
  <p:tag name="KSO_WM_DIAGRAM_VERSION" val="3"/>
  <p:tag name="KSO_WM_DIAGRAM_MIN_ITEMCNT" val="2"/>
  <p:tag name="KSO_WM_UNIT_SUBTYPE" val="a"/>
  <p:tag name="KSO_WM_UNIT_NOCLEAR" val="0"/>
  <p:tag name="KSO_WM_UNIT_VALUE" val="33"/>
  <p:tag name="KSO_WM_UNIT_HIGHLIGHT" val="0"/>
  <p:tag name="KSO_WM_UNIT_DIAGRAM_ISNUMVISUAL" val="0"/>
  <p:tag name="KSO_WM_DIAGRAM_GROUP_CODE" val="l1-1"/>
  <p:tag name="KSO_WM_UNIT_TYPE" val="l_h_f"/>
  <p:tag name="KSO_WM_UNIT_INDEX" val="1_6_1"/>
  <p:tag name="KSO_WM_UNIT_ID" val="diagram20231320_5*l_h_f*1_6_1"/>
  <p:tag name="KSO_WM_TEMPLATE_CATEGORY" val="diagram"/>
  <p:tag name="KSO_WM_UNIT_LAYERLEVEL" val="1_1_1"/>
  <p:tag name="KSO_WM_BEAUTIFY_FLAG" val="#wm#"/>
  <p:tag name="KSO_WM_DIAGRAM_COLOR_TEXT_CAN_REMOVE" val="n"/>
  <p:tag name="KSO_WM_DIAGRAM_MAX_ITEMCNT" val="6"/>
  <p:tag name="KSO_WM_DIAGRAM_VIRTUALLY_FRAME" val="{&quot;height&quot;:384.8999877929688,&quot;left&quot;:26.6,&quot;top&quot;:128.53236830824002,&quot;width&quot;:910.0264587402344}"/>
  <p:tag name="KSO_WM_DIAGRAM_COLOR_MATCH_VALUE" val="{&quot;shape&quot;:{&quot;fill&quot;:{&quot;solid&quot;:{&quot;brightness&quot;:0.800000011920929,&quot;colorType&quot;:1,&quot;foreColorIndex&quot;:10,&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PRESET_TEXT" val="单击此处输入您的项正文，文字是您思想的提炼，请尽量言简意赅"/>
  <p:tag name="KSO_WM_UNIT_FILL_TYPE" val="1"/>
  <p:tag name="KSO_WM_UNIT_FILL_FORE_SCHEMECOLOR_INDEX" val="10"/>
  <p:tag name="KSO_WM_UNIT_FILL_FORE_SCHEMECOLOR_INDEX_BRIGHTNESS" val="0.8"/>
  <p:tag name="KSO_WM_UNIT_TEXT_FILL_FORE_SCHEMECOLOR_INDEX" val="1"/>
  <p:tag name="KSO_WM_UNIT_TEXT_FILL_TYPE" val="1"/>
</p:tagLst>
</file>

<file path=ppt/tags/tag8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231320_5*l_h_i*1_6_2"/>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84.8999877929688,&quot;left&quot;:26.6,&quot;top&quot;:128.53236830824002,&quot;width&quot;:910.0264587402344}"/>
  <p:tag name="KSO_WM_DIAGRAM_COLOR_MATCH_VALUE" val="{&quot;shape&quot;:{&quot;fill&quot;:{&quot;solid&quot;:{&quot;brightness&quot;:0,&quot;colorType&quot;:1,&quot;foreColorIndex&quot;:10,&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FILL_TYPE" val="1"/>
  <p:tag name="KSO_WM_UNIT_FILL_FORE_SCHEMECOLOR_INDEX" val="10"/>
  <p:tag name="KSO_WM_UNIT_FILL_FORE_SCHEMECOLOR_INDEX_BRIGHTNESS" val="0"/>
</p:tagLst>
</file>

<file path=ppt/tags/tag897.xml><?xml version="1.0" encoding="utf-8"?>
<p:tagLst xmlns:p="http://schemas.openxmlformats.org/presentationml/2006/main">
  <p:tag name="KSO_WM_UNIT_COMPATIBLE" val="0"/>
  <p:tag name="KSO_WM_UNIT_DIAGRAM_ISREFERUNIT" val="0"/>
  <p:tag name="KSO_WM_TEMPLATE_INDEX" val="20231320"/>
  <p:tag name="KSO_WM_TAG_VERSION" val="3.0"/>
  <p:tag name="KSO_WM_DIAGRAM_VERSION" val="3"/>
  <p:tag name="KSO_WM_DIAGRAM_MIN_ITEMCNT" val="2"/>
  <p:tag name="KSO_WM_UNIT_SUBTYPE" val="a"/>
  <p:tag name="KSO_WM_UNIT_NOCLEAR" val="0"/>
  <p:tag name="KSO_WM_UNIT_VALUE" val="33"/>
  <p:tag name="KSO_WM_UNIT_HIGHLIGHT" val="0"/>
  <p:tag name="KSO_WM_UNIT_DIAGRAM_ISNUMVISUAL" val="0"/>
  <p:tag name="KSO_WM_DIAGRAM_GROUP_CODE" val="l1-1"/>
  <p:tag name="KSO_WM_UNIT_TYPE" val="l_h_f"/>
  <p:tag name="KSO_WM_UNIT_INDEX" val="2_1_1"/>
  <p:tag name="KSO_WM_UNIT_ID" val="diagram20231320_5*l_h_f*2_1_1"/>
  <p:tag name="KSO_WM_TEMPLATE_CATEGORY" val="diagram"/>
  <p:tag name="KSO_WM_UNIT_LAYERLEVEL" val="1_1_1"/>
  <p:tag name="KSO_WM_BEAUTIFY_FLAG" val="#wm#"/>
  <p:tag name="KSO_WM_DIAGRAM_COLOR_TEXT_CAN_REMOVE" val="n"/>
  <p:tag name="KSO_WM_DIAGRAM_MAX_ITEMCNT" val="6"/>
  <p:tag name="KSO_WM_DIAGRAM_VIRTUALLY_FRAME" val="{&quot;height&quot;:449.24998779296874,&quot;left&quot;:15.723541259765625,&quot;top&quot;:-12.717631691759971,&quot;width&quot;:920.7264587402344}"/>
  <p:tag name="KSO_WM_DIAGRAM_COLOR_MATCH_VALUE" val="{&quot;shape&quot;:{&quot;fill&quot;:{&quot;solid&quot;:{&quot;brightness&quot;:0.800000011920929,&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PRESET_TEXT" val="单击此处输入您的项正文，文字是您思想的提炼，请尽量言简意赅"/>
  <p:tag name="KSO_WM_UNIT_FILL_TYPE" val="1"/>
  <p:tag name="KSO_WM_UNIT_FILL_FORE_SCHEMECOLOR_INDEX" val="5"/>
  <p:tag name="KSO_WM_UNIT_FILL_FORE_SCHEMECOLOR_INDEX_BRIGHTNESS" val="0.8"/>
  <p:tag name="KSO_WM_UNIT_TEXT_FILL_FORE_SCHEMECOLOR_INDEX" val="1"/>
  <p:tag name="KSO_WM_UNIT_TEXT_FILL_TYPE" val="1"/>
</p:tagLst>
</file>

<file path=ppt/tags/tag8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2_1_2"/>
  <p:tag name="KSO_WM_UNIT_ID" val="diagram20231320_5*l_h_i*2_1_2"/>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49.24998779296874,&quot;left&quot;:15.723541259765625,&quot;top&quot;:-12.717631691759971,&quot;width&quot;:920.7264587402344}"/>
  <p:tag name="KSO_WM_DIAGRAM_COLOR_MATCH_VALUE" val="{&quot;shape&quot;:{&quot;fill&quot;:{&quot;solid&quot;:{&quot;brightness&quot;:0,&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FILL_TYPE" val="1"/>
  <p:tag name="KSO_WM_UNIT_FILL_FORE_SCHEMECOLOR_INDEX" val="5"/>
  <p:tag name="KSO_WM_UNIT_FILL_FORE_SCHEMECOLOR_INDEX_BRIGHTNESS" val="0"/>
</p:tagLst>
</file>

<file path=ppt/tags/tag899.xml><?xml version="1.0" encoding="utf-8"?>
<p:tagLst xmlns:p="http://schemas.openxmlformats.org/presentationml/2006/main">
  <p:tag name="KSO_WM_UNIT_COMPATIBLE" val="0"/>
  <p:tag name="KSO_WM_UNIT_DIAGRAM_ISREFERUNIT" val="0"/>
  <p:tag name="KSO_WM_TEMPLATE_INDEX" val="20231320"/>
  <p:tag name="KSO_WM_TAG_VERSION" val="3.0"/>
  <p:tag name="KSO_WM_DIAGRAM_VERSION" val="3"/>
  <p:tag name="KSO_WM_DIAGRAM_MIN_ITEMCNT" val="2"/>
  <p:tag name="KSO_WM_UNIT_SUBTYPE" val="a"/>
  <p:tag name="KSO_WM_UNIT_NOCLEAR" val="0"/>
  <p:tag name="KSO_WM_UNIT_VALUE" val="33"/>
  <p:tag name="KSO_WM_UNIT_HIGHLIGHT" val="0"/>
  <p:tag name="KSO_WM_UNIT_DIAGRAM_ISNUMVISUAL" val="0"/>
  <p:tag name="KSO_WM_DIAGRAM_GROUP_CODE" val="l1-1"/>
  <p:tag name="KSO_WM_UNIT_TYPE" val="l_h_f"/>
  <p:tag name="KSO_WM_UNIT_INDEX" val="2_2_1"/>
  <p:tag name="KSO_WM_UNIT_ID" val="diagram20231320_5*l_h_f*2_2_1"/>
  <p:tag name="KSO_WM_TEMPLATE_CATEGORY" val="diagram"/>
  <p:tag name="KSO_WM_UNIT_LAYERLEVEL" val="1_1_1"/>
  <p:tag name="KSO_WM_BEAUTIFY_FLAG" val="#wm#"/>
  <p:tag name="KSO_WM_DIAGRAM_COLOR_TEXT_CAN_REMOVE" val="n"/>
  <p:tag name="KSO_WM_DIAGRAM_MAX_ITEMCNT" val="6"/>
  <p:tag name="KSO_WM_DIAGRAM_VIRTUALLY_FRAME" val="{&quot;height&quot;:449.24998779296874,&quot;left&quot;:15.723541259765625,&quot;top&quot;:-12.717631691759971,&quot;width&quot;:920.7264587402344}"/>
  <p:tag name="KSO_WM_DIAGRAM_COLOR_MATCH_VALUE" val="{&quot;shape&quot;:{&quot;fill&quot;:{&quot;solid&quot;:{&quot;brightness&quot;:0.800000011920929,&quot;colorType&quot;:1,&quot;foreColorIndex&quot;:6,&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PRESET_TEXT" val="单击此处输入您的项正文，文字是您思想的提炼，请尽量言简意赅"/>
  <p:tag name="KSO_WM_UNIT_FILL_TYPE" val="1"/>
  <p:tag name="KSO_WM_UNIT_FILL_FORE_SCHEMECOLOR_INDEX" val="6"/>
  <p:tag name="KSO_WM_UNIT_FILL_FORE_SCHEMECOLOR_INDEX_BRIGHTNESS" val="0.8"/>
  <p:tag name="KSO_WM_UNIT_TEXT_FILL_FORE_SCHEMECOLOR_INDEX" val="1"/>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2_3*i*1"/>
  <p:tag name="KSO_WM_TEMPLATE_CATEGORY" val="chip"/>
  <p:tag name="KSO_WM_TEMPLATE_INDEX" val="20204402"/>
  <p:tag name="KSO_WM_UNIT_LAYERLEVEL" val="1"/>
  <p:tag name="KSO_WM_TAG_VERSION" val="1.0"/>
  <p:tag name="KSO_WM_BEAUTIFY_FLAG" val="#wm#"/>
  <p:tag name="KSO_WM_CHIP_GROUPID" val="5f72ea33e9a9ac260a3f6ca4"/>
  <p:tag name="KSO_WM_CHIP_XID" val="5f72ea33e9a9ac260a3f6ca7"/>
  <p:tag name="KSO_WM_UNIT_DEC_AREA_ID" val="71e9beeea0f24ab9a3adbee85ddcef60"/>
  <p:tag name="KSO_WM_UNIT_DECORATE_INFO" val=""/>
  <p:tag name="KSO_WM_UNIT_SM_LIMIT_TYPE" val=""/>
  <p:tag name="KSO_WM_CHIP_FILLAREA_FILL_RULE" val="{&quot;fill_align&quot;:&quot;cm&quot;,&quot;fill_effect&quot;:[],&quot;fill_mode&quot;:&quot;full&quot;,&quot;sacle_strategy&quot;:&quot;stretch&quot;}"/>
  <p:tag name="KSO_WM_ASSEMBLE_CHIP_INDEX" val="9bd5a745caf44955b9fb661398332ab6"/>
</p:tagLst>
</file>

<file path=ppt/tags/tag90.xml><?xml version="1.0" encoding="utf-8"?>
<p:tagLst xmlns:p="http://schemas.openxmlformats.org/presentationml/2006/main">
  <p:tag name="KSO_WM_TEMPLATE_CATEGORY" val="custom"/>
  <p:tag name="KSO_WM_TEMPLATE_INDEX" val="20204402"/>
</p:tagLst>
</file>

<file path=ppt/tags/tag9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2_2_2"/>
  <p:tag name="KSO_WM_UNIT_ID" val="diagram20231320_5*l_h_i*2_2_2"/>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49.24998779296874,&quot;left&quot;:15.723541259765625,&quot;top&quot;:-12.717631691759971,&quot;width&quot;:920.7264587402344}"/>
  <p:tag name="KSO_WM_DIAGRAM_COLOR_MATCH_VALUE" val="{&quot;shape&quot;:{&quot;fill&quot;:{&quot;solid&quot;:{&quot;brightness&quot;:0,&quot;colorType&quot;:1,&quot;foreColorIndex&quot;:6,&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FILL_TYPE" val="1"/>
  <p:tag name="KSO_WM_UNIT_FILL_FORE_SCHEMECOLOR_INDEX" val="6"/>
  <p:tag name="KSO_WM_UNIT_FILL_FORE_SCHEMECOLOR_INDEX_BRIGHTNESS" val="0"/>
</p:tagLst>
</file>

<file path=ppt/tags/tag901.xml><?xml version="1.0" encoding="utf-8"?>
<p:tagLst xmlns:p="http://schemas.openxmlformats.org/presentationml/2006/main">
  <p:tag name="KSO_WM_UNIT_COMPATIBLE" val="0"/>
  <p:tag name="KSO_WM_UNIT_DIAGRAM_ISREFERUNIT" val="0"/>
  <p:tag name="KSO_WM_TEMPLATE_INDEX" val="20231320"/>
  <p:tag name="KSO_WM_TAG_VERSION" val="3.0"/>
  <p:tag name="KSO_WM_DIAGRAM_VERSION" val="3"/>
  <p:tag name="KSO_WM_DIAGRAM_MIN_ITEMCNT" val="2"/>
  <p:tag name="KSO_WM_UNIT_SUBTYPE" val="a"/>
  <p:tag name="KSO_WM_UNIT_NOCLEAR" val="0"/>
  <p:tag name="KSO_WM_UNIT_VALUE" val="33"/>
  <p:tag name="KSO_WM_UNIT_HIGHLIGHT" val="0"/>
  <p:tag name="KSO_WM_UNIT_DIAGRAM_ISNUMVISUAL" val="0"/>
  <p:tag name="KSO_WM_DIAGRAM_GROUP_CODE" val="l1-1"/>
  <p:tag name="KSO_WM_UNIT_TYPE" val="l_h_f"/>
  <p:tag name="KSO_WM_UNIT_INDEX" val="2_3_1"/>
  <p:tag name="KSO_WM_UNIT_ID" val="diagram20231320_5*l_h_f*2_3_1"/>
  <p:tag name="KSO_WM_TEMPLATE_CATEGORY" val="diagram"/>
  <p:tag name="KSO_WM_UNIT_LAYERLEVEL" val="1_1_1"/>
  <p:tag name="KSO_WM_BEAUTIFY_FLAG" val="#wm#"/>
  <p:tag name="KSO_WM_DIAGRAM_COLOR_TEXT_CAN_REMOVE" val="n"/>
  <p:tag name="KSO_WM_DIAGRAM_MAX_ITEMCNT" val="6"/>
  <p:tag name="KSO_WM_DIAGRAM_VIRTUALLY_FRAME" val="{&quot;height&quot;:449.24998779296874,&quot;left&quot;:15.723541259765625,&quot;top&quot;:-12.717631691759971,&quot;width&quot;:920.7264587402344}"/>
  <p:tag name="KSO_WM_DIAGRAM_COLOR_MATCH_VALUE" val="{&quot;shape&quot;:{&quot;fill&quot;:{&quot;solid&quot;:{&quot;brightness&quot;:0.800000011920929,&quot;colorType&quot;:1,&quot;foreColorIndex&quot;:7,&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PRESET_TEXT" val="单击此处输入您的项正文，文字是您思想的提炼，请尽量言简意赅"/>
  <p:tag name="KSO_WM_UNIT_FILL_TYPE" val="1"/>
  <p:tag name="KSO_WM_UNIT_FILL_FORE_SCHEMECOLOR_INDEX" val="7"/>
  <p:tag name="KSO_WM_UNIT_FILL_FORE_SCHEMECOLOR_INDEX_BRIGHTNESS" val="0.8"/>
  <p:tag name="KSO_WM_UNIT_TEXT_FILL_FORE_SCHEMECOLOR_INDEX" val="1"/>
  <p:tag name="KSO_WM_UNIT_TEXT_FILL_TYPE" val="1"/>
</p:tagLst>
</file>

<file path=ppt/tags/tag9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2_3_2"/>
  <p:tag name="KSO_WM_UNIT_ID" val="diagram20231320_5*l_h_i*2_3_2"/>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49.24998779296874,&quot;left&quot;:15.723541259765625,&quot;top&quot;:-12.717631691759971,&quot;width&quot;:920.7264587402344}"/>
  <p:tag name="KSO_WM_DIAGRAM_COLOR_MATCH_VALUE" val="{&quot;shape&quot;:{&quot;fill&quot;:{&quot;solid&quot;:{&quot;brightness&quot;:0,&quot;colorType&quot;:1,&quot;foreColorIndex&quot;:7,&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FILL_TYPE" val="1"/>
  <p:tag name="KSO_WM_UNIT_FILL_FORE_SCHEMECOLOR_INDEX" val="7"/>
  <p:tag name="KSO_WM_UNIT_FILL_FORE_SCHEMECOLOR_INDEX_BRIGHTNESS" val="0"/>
</p:tagLst>
</file>

<file path=ppt/tags/tag903.xml><?xml version="1.0" encoding="utf-8"?>
<p:tagLst xmlns:p="http://schemas.openxmlformats.org/presentationml/2006/main">
  <p:tag name="KSO_WM_UNIT_COMPATIBLE" val="0"/>
  <p:tag name="KSO_WM_UNIT_DIAGRAM_ISREFERUNIT" val="0"/>
  <p:tag name="KSO_WM_TEMPLATE_INDEX" val="20231320"/>
  <p:tag name="KSO_WM_TAG_VERSION" val="3.0"/>
  <p:tag name="KSO_WM_DIAGRAM_VERSION" val="3"/>
  <p:tag name="KSO_WM_DIAGRAM_MIN_ITEMCNT" val="2"/>
  <p:tag name="KSO_WM_UNIT_SUBTYPE" val="a"/>
  <p:tag name="KSO_WM_UNIT_NOCLEAR" val="0"/>
  <p:tag name="KSO_WM_UNIT_VALUE" val="33"/>
  <p:tag name="KSO_WM_UNIT_HIGHLIGHT" val="0"/>
  <p:tag name="KSO_WM_UNIT_DIAGRAM_ISNUMVISUAL" val="0"/>
  <p:tag name="KSO_WM_DIAGRAM_GROUP_CODE" val="l1-1"/>
  <p:tag name="KSO_WM_UNIT_TYPE" val="l_h_f"/>
  <p:tag name="KSO_WM_UNIT_INDEX" val="2_4_1"/>
  <p:tag name="KSO_WM_UNIT_ID" val="diagram20231320_5*l_h_f*2_4_1"/>
  <p:tag name="KSO_WM_TEMPLATE_CATEGORY" val="diagram"/>
  <p:tag name="KSO_WM_UNIT_LAYERLEVEL" val="1_1_1"/>
  <p:tag name="KSO_WM_BEAUTIFY_FLAG" val="#wm#"/>
  <p:tag name="KSO_WM_DIAGRAM_COLOR_TEXT_CAN_REMOVE" val="n"/>
  <p:tag name="KSO_WM_DIAGRAM_MAX_ITEMCNT" val="6"/>
  <p:tag name="KSO_WM_DIAGRAM_VIRTUALLY_FRAME" val="{&quot;height&quot;:449.24998779296874,&quot;left&quot;:15.723541259765625,&quot;top&quot;:-12.717631691759971,&quot;width&quot;:920.7264587402344}"/>
  <p:tag name="KSO_WM_DIAGRAM_COLOR_MATCH_VALUE" val="{&quot;shape&quot;:{&quot;fill&quot;:{&quot;solid&quot;:{&quot;brightness&quot;:0.800000011920929,&quot;colorType&quot;:1,&quot;foreColorIndex&quot;:8,&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PRESET_TEXT" val="单击此处输入您的项正文，文字是您思想的提炼，请尽量言简意赅"/>
  <p:tag name="KSO_WM_UNIT_FILL_TYPE" val="1"/>
  <p:tag name="KSO_WM_UNIT_FILL_FORE_SCHEMECOLOR_INDEX" val="8"/>
  <p:tag name="KSO_WM_UNIT_FILL_FORE_SCHEMECOLOR_INDEX_BRIGHTNESS" val="0.8"/>
  <p:tag name="KSO_WM_UNIT_TEXT_FILL_FORE_SCHEMECOLOR_INDEX" val="1"/>
  <p:tag name="KSO_WM_UNIT_TEXT_FILL_TYPE" val="1"/>
</p:tagLst>
</file>

<file path=ppt/tags/tag9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2_4_2"/>
  <p:tag name="KSO_WM_UNIT_ID" val="diagram20231320_5*l_h_i*2_4_2"/>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49.24998779296874,&quot;left&quot;:15.723541259765625,&quot;top&quot;:-12.717631691759971,&quot;width&quot;:920.7264587402344}"/>
  <p:tag name="KSO_WM_DIAGRAM_COLOR_MATCH_VALUE" val="{&quot;shape&quot;:{&quot;fill&quot;:{&quot;solid&quot;:{&quot;brightness&quot;:0,&quot;colorType&quot;:1,&quot;foreColorIndex&quot;:8,&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FILL_TYPE" val="1"/>
  <p:tag name="KSO_WM_UNIT_FILL_FORE_SCHEMECOLOR_INDEX" val="8"/>
  <p:tag name="KSO_WM_UNIT_FILL_FORE_SCHEMECOLOR_INDEX_BRIGHTNESS" val="0"/>
</p:tagLst>
</file>

<file path=ppt/tags/tag905.xml><?xml version="1.0" encoding="utf-8"?>
<p:tagLst xmlns:p="http://schemas.openxmlformats.org/presentationml/2006/main">
  <p:tag name="KSO_WM_UNIT_COMPATIBLE" val="0"/>
  <p:tag name="KSO_WM_UNIT_DIAGRAM_ISREFERUNIT" val="0"/>
  <p:tag name="KSO_WM_TEMPLATE_INDEX" val="20231320"/>
  <p:tag name="KSO_WM_TAG_VERSION" val="3.0"/>
  <p:tag name="KSO_WM_DIAGRAM_VERSION" val="3"/>
  <p:tag name="KSO_WM_DIAGRAM_MIN_ITEMCNT" val="2"/>
  <p:tag name="KSO_WM_UNIT_SUBTYPE" val="a"/>
  <p:tag name="KSO_WM_UNIT_NOCLEAR" val="0"/>
  <p:tag name="KSO_WM_UNIT_VALUE" val="33"/>
  <p:tag name="KSO_WM_UNIT_HIGHLIGHT" val="0"/>
  <p:tag name="KSO_WM_UNIT_DIAGRAM_ISNUMVISUAL" val="0"/>
  <p:tag name="KSO_WM_DIAGRAM_GROUP_CODE" val="l1-1"/>
  <p:tag name="KSO_WM_UNIT_TYPE" val="l_h_f"/>
  <p:tag name="KSO_WM_UNIT_INDEX" val="2_5_1"/>
  <p:tag name="KSO_WM_UNIT_ID" val="diagram20231320_5*l_h_f*2_5_1"/>
  <p:tag name="KSO_WM_TEMPLATE_CATEGORY" val="diagram"/>
  <p:tag name="KSO_WM_UNIT_LAYERLEVEL" val="1_1_1"/>
  <p:tag name="KSO_WM_BEAUTIFY_FLAG" val="#wm#"/>
  <p:tag name="KSO_WM_DIAGRAM_COLOR_TEXT_CAN_REMOVE" val="n"/>
  <p:tag name="KSO_WM_DIAGRAM_MAX_ITEMCNT" val="6"/>
  <p:tag name="KSO_WM_DIAGRAM_VIRTUALLY_FRAME" val="{&quot;height&quot;:449.24998779296874,&quot;left&quot;:15.723541259765625,&quot;top&quot;:-12.717631691759971,&quot;width&quot;:920.7264587402344}"/>
  <p:tag name="KSO_WM_DIAGRAM_COLOR_MATCH_VALUE" val="{&quot;shape&quot;:{&quot;fill&quot;:{&quot;solid&quot;:{&quot;brightness&quot;:0.800000011920929,&quot;colorType&quot;:1,&quot;foreColorIndex&quot;:9,&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PRESET_TEXT" val="单击此处输入您的项正文，文字是您思想的提炼，请尽量言简意赅"/>
  <p:tag name="KSO_WM_UNIT_FILL_TYPE" val="1"/>
  <p:tag name="KSO_WM_UNIT_FILL_FORE_SCHEMECOLOR_INDEX" val="9"/>
  <p:tag name="KSO_WM_UNIT_FILL_FORE_SCHEMECOLOR_INDEX_BRIGHTNESS" val="0.8"/>
  <p:tag name="KSO_WM_UNIT_TEXT_FILL_FORE_SCHEMECOLOR_INDEX" val="1"/>
  <p:tag name="KSO_WM_UNIT_TEXT_FILL_TYPE" val="1"/>
</p:tagLst>
</file>

<file path=ppt/tags/tag9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2_5_2"/>
  <p:tag name="KSO_WM_UNIT_ID" val="diagram20231320_5*l_h_i*2_5_2"/>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49.24998779296874,&quot;left&quot;:15.723541259765625,&quot;top&quot;:-12.717631691759971,&quot;width&quot;:920.7264587402344}"/>
  <p:tag name="KSO_WM_DIAGRAM_COLOR_MATCH_VALUE" val="{&quot;shape&quot;:{&quot;fill&quot;:{&quot;solid&quot;:{&quot;brightness&quot;:0,&quot;colorType&quot;:1,&quot;foreColorIndex&quot;:9,&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FILL_TYPE" val="1"/>
  <p:tag name="KSO_WM_UNIT_FILL_FORE_SCHEMECOLOR_INDEX" val="9"/>
  <p:tag name="KSO_WM_UNIT_FILL_FORE_SCHEMECOLOR_INDEX_BRIGHTNESS" val="0"/>
</p:tagLst>
</file>

<file path=ppt/tags/tag907.xml><?xml version="1.0" encoding="utf-8"?>
<p:tagLst xmlns:p="http://schemas.openxmlformats.org/presentationml/2006/main">
  <p:tag name="KSO_WM_UNIT_COMPATIBLE" val="0"/>
  <p:tag name="KSO_WM_UNIT_DIAGRAM_ISREFERUNIT" val="0"/>
  <p:tag name="KSO_WM_TEMPLATE_INDEX" val="20231320"/>
  <p:tag name="KSO_WM_TAG_VERSION" val="3.0"/>
  <p:tag name="KSO_WM_DIAGRAM_VERSION" val="3"/>
  <p:tag name="KSO_WM_DIAGRAM_MIN_ITEMCNT" val="2"/>
  <p:tag name="KSO_WM_UNIT_SUBTYPE" val="a"/>
  <p:tag name="KSO_WM_UNIT_NOCLEAR" val="0"/>
  <p:tag name="KSO_WM_UNIT_VALUE" val="33"/>
  <p:tag name="KSO_WM_UNIT_HIGHLIGHT" val="0"/>
  <p:tag name="KSO_WM_UNIT_DIAGRAM_ISNUMVISUAL" val="0"/>
  <p:tag name="KSO_WM_DIAGRAM_GROUP_CODE" val="l1-1"/>
  <p:tag name="KSO_WM_UNIT_TYPE" val="l_h_f"/>
  <p:tag name="KSO_WM_UNIT_INDEX" val="2_6_1"/>
  <p:tag name="KSO_WM_UNIT_ID" val="diagram20231320_5*l_h_f*2_6_1"/>
  <p:tag name="KSO_WM_TEMPLATE_CATEGORY" val="diagram"/>
  <p:tag name="KSO_WM_UNIT_LAYERLEVEL" val="1_1_1"/>
  <p:tag name="KSO_WM_BEAUTIFY_FLAG" val="#wm#"/>
  <p:tag name="KSO_WM_DIAGRAM_COLOR_TEXT_CAN_REMOVE" val="n"/>
  <p:tag name="KSO_WM_DIAGRAM_MAX_ITEMCNT" val="6"/>
  <p:tag name="KSO_WM_DIAGRAM_VIRTUALLY_FRAME" val="{&quot;height&quot;:449.24998779296874,&quot;left&quot;:15.723541259765625,&quot;top&quot;:-12.717631691759971,&quot;width&quot;:920.7264587402344}"/>
  <p:tag name="KSO_WM_DIAGRAM_COLOR_MATCH_VALUE" val="{&quot;shape&quot;:{&quot;fill&quot;:{&quot;solid&quot;:{&quot;brightness&quot;:0.800000011920929,&quot;colorType&quot;:1,&quot;foreColorIndex&quot;:10,&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PRESET_TEXT" val="单击此处输入您的项正文，文字是您思想的提炼，请尽量言简意赅"/>
  <p:tag name="KSO_WM_UNIT_FILL_TYPE" val="1"/>
  <p:tag name="KSO_WM_UNIT_FILL_FORE_SCHEMECOLOR_INDEX" val="10"/>
  <p:tag name="KSO_WM_UNIT_FILL_FORE_SCHEMECOLOR_INDEX_BRIGHTNESS" val="0.8"/>
  <p:tag name="KSO_WM_UNIT_TEXT_FILL_FORE_SCHEMECOLOR_INDEX" val="1"/>
  <p:tag name="KSO_WM_UNIT_TEXT_FILL_TYPE" val="1"/>
</p:tagLst>
</file>

<file path=ppt/tags/tag9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2_6_2"/>
  <p:tag name="KSO_WM_UNIT_ID" val="diagram20231320_5*l_h_i*2_6_2"/>
  <p:tag name="KSO_WM_TEMPLATE_CATEGORY" val="diagram"/>
  <p:tag name="KSO_WM_TEMPLATE_INDEX" val="2023132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49.24998779296874,&quot;left&quot;:15.723541259765625,&quot;top&quot;:-12.717631691759971,&quot;width&quot;:920.7264587402344}"/>
  <p:tag name="KSO_WM_DIAGRAM_COLOR_MATCH_VALUE" val="{&quot;shape&quot;:{&quot;fill&quot;:{&quot;solid&quot;:{&quot;brightness&quot;:0,&quot;colorType&quot;:1,&quot;foreColorIndex&quot;:10,&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4"/>
  <p:tag name="KSO_WM_UNIT_FILL_TYPE" val="1"/>
  <p:tag name="KSO_WM_UNIT_FILL_FORE_SCHEMECOLOR_INDEX" val="10"/>
  <p:tag name="KSO_WM_UNIT_FILL_FORE_SCHEMECOLOR_INDEX_BRIGHTNESS" val="0"/>
</p:tagLst>
</file>

<file path=ppt/tags/tag909.xml><?xml version="1.0" encoding="utf-8"?>
<p:tagLst xmlns:p="http://schemas.openxmlformats.org/presentationml/2006/main">
  <p:tag name="KSO_WM_SLIDE_ID" val="diagram20231320_5"/>
  <p:tag name="KSO_WM_TEMPLATE_SUBCATEGORY" val="0"/>
  <p:tag name="KSO_WM_TEMPLATE_MASTER_TYPE" val="0"/>
  <p:tag name="KSO_WM_TEMPLATE_COLOR_TYPE" val="0"/>
  <p:tag name="KSO_WM_SLIDE_ITEM_CNT" val="6"/>
  <p:tag name="KSO_WM_SLIDE_INDEX" val="5"/>
  <p:tag name="KSO_WM_DIAGRAM_GROUP_CODE" val="l1-1"/>
  <p:tag name="KSO_WM_SLIDE_DIAGTYPE" val="l"/>
  <p:tag name="KSO_WM_TAG_VERSION" val="3.0"/>
  <p:tag name="KSO_WM_BEAUTIFY_FLAG" val="#wm#"/>
  <p:tag name="KSO_WM_TEMPLATE_CATEGORY" val="diagram"/>
  <p:tag name="KSO_WM_TEMPLATE_INDEX" val="20231320"/>
  <p:tag name="KSO_WM_SLIDE_LAYOUT" val="a_l"/>
  <p:tag name="KSO_WM_SLIDE_LAYOUT_CNT" val="1_1"/>
  <p:tag name="KSO_WM_SLIDE_TYPE" val="text"/>
  <p:tag name="KSO_WM_SLIDE_SUBTYPE" val="diag"/>
  <p:tag name="KSO_WM_SLIDE_SIZE" val="855.053*326.56"/>
  <p:tag name="KSO_WM_SLIDE_POSITION" val="52.4735*140.902"/>
</p:tagLst>
</file>

<file path=ppt/tags/tag91.xml><?xml version="1.0" encoding="utf-8"?>
<p:tagLst xmlns:p="http://schemas.openxmlformats.org/presentationml/2006/main">
  <p:tag name="KSO_WM_TEMPLATE_CATEGORY" val="custom"/>
  <p:tag name="KSO_WM_TEMPLATE_INDEX" val="20204402"/>
</p:tagLst>
</file>

<file path=ppt/tags/tag9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custom20231182_1*h_i*1_1"/>
  <p:tag name="KSO_WM_TEMPLATE_CATEGORY" val="custom"/>
  <p:tag name="KSO_WM_TEMPLATE_INDEX" val="20231182"/>
  <p:tag name="KSO_WM_UNIT_LAYERLEVEL" val="1_1"/>
  <p:tag name="KSO_WM_TAG_VERSION" val="3.0"/>
  <p:tag name="KSO_WM_BEAUTIFY_FLAG" val="#wm#"/>
</p:tagLst>
</file>

<file path=ppt/tags/tag911.xml><?xml version="1.0" encoding="utf-8"?>
<p:tagLst xmlns:p="http://schemas.openxmlformats.org/presentationml/2006/main">
  <p:tag name="KSO_WM_BEAUTIFY_FLAG" val="#wm#"/>
  <p:tag name="KSO_WM_UNIT_SUBTYPE" val="a"/>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custom20231182_1*h_f*1_1"/>
  <p:tag name="KSO_WM_TEMPLATE_CATEGORY" val="custom"/>
  <p:tag name="KSO_WM_TEMPLATE_INDEX" val="20231182"/>
  <p:tag name="KSO_WM_UNIT_LAYERLEVEL" val="1_1"/>
  <p:tag name="KSO_WM_TAG_VERSION" val="3.0"/>
  <p:tag name="KSO_WM_UNIT_VALUE" val="140"/>
  <p:tag name="KSO_WM_UNIT_PRESET_TEXT" val="单击此处添加文本具体内容，简明扼要地阐述您的观点。根据需要可酌情增减文字，以便观者准确地理解您传达的思想。单击添加文本具体内容，简明扼要地阐述您的观点。根据需要可酌情增减文字，以便观者准确地理解您传达的思想&#10;"/>
</p:tagLst>
</file>

<file path=ppt/tags/tag91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custom20231182_1*h_a*1_1"/>
  <p:tag name="KSO_WM_TEMPLATE_CATEGORY" val="custom"/>
  <p:tag name="KSO_WM_TEMPLATE_INDEX" val="20231182"/>
  <p:tag name="KSO_WM_UNIT_LAYERLEVEL" val="1_1"/>
  <p:tag name="KSO_WM_TAG_VERSION" val="3.0"/>
  <p:tag name="KSO_WM_BEAUTIFY_FLAG" val="#wm#"/>
  <p:tag name="KSO_WM_DIAGRAM_VERSION" val="3"/>
  <p:tag name="KSO_WM_DIAGRAM_COLOR_TRICK" val="1"/>
  <p:tag name="KSO_WM_DIAGRAM_COLOR_TEXT_CAN_REMOVE" val="n"/>
  <p:tag name="KSO_WM_UNIT_PRESET_TEXT" val="单击添加标题"/>
</p:tagLst>
</file>

<file path=ppt/tags/tag913.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12.35*275.6"/>
  <p:tag name="KSO_WM_SLIDE_POSITION" val="399.25*186.1"/>
  <p:tag name="KSO_WM_SLIDE_LAYOUT" val="a_α_h"/>
  <p:tag name="KSO_WM_SLIDE_LAYOUT_CNT" val="1_1_1"/>
  <p:tag name="KSO_WM_SPECIAL_SOURCE" val="bdnull"/>
  <p:tag name="KSO_WM_TEMPLATE_INDEX" val="20231182"/>
  <p:tag name="KSO_WM_TEMPLATE_SUBCATEGORY" val="0"/>
  <p:tag name="KSO_WM_SLIDE_INDEX" val="1"/>
  <p:tag name="KSO_WM_TAG_VERSION" val="3.0"/>
  <p:tag name="KSO_WM_SLIDE_ID" val="custom20231182_1"/>
  <p:tag name="KSO_WM_SLIDE_ITEM_CNT" val="0"/>
</p:tagLst>
</file>

<file path=ppt/tags/tag914.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057_1*l_h_i*1_1_3"/>
  <p:tag name="KSO_WM_TEMPLATE_CATEGORY" val="diagram"/>
  <p:tag name="KSO_WM_TEMPLATE_INDEX" val="20231057"/>
  <p:tag name="KSO_WM_UNIT_LAYERLEVEL" val="1_1_1"/>
  <p:tag name="KSO_WM_TAG_VERSION" val="3.0"/>
  <p:tag name="KSO_WM_DIAGRAM_MAX_ITEMCNT" val="6"/>
  <p:tag name="KSO_WM_DIAGRAM_MIN_ITEMCNT" val="2"/>
  <p:tag name="KSO_WM_DIAGRAM_VIRTUALLY_FRAME" val="{&quot;height&quot;:495.75,&quot;left&quot;:39.2,&quot;top&quot;:29.45,&quot;width&quot;:864.7223622047244}"/>
  <p:tag name="KSO_WM_DIAGRAM_COLOR_MATCH_VALUE" val="{&quot;shape&quot;:{&quot;fill&quot;:{&quot;gradient&quot;:[{&quot;brightness&quot;:-0.15000000596046448,&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915.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57_1*l_h_i*1_2_3"/>
  <p:tag name="KSO_WM_TEMPLATE_CATEGORY" val="diagram"/>
  <p:tag name="KSO_WM_TEMPLATE_INDEX" val="20231057"/>
  <p:tag name="KSO_WM_UNIT_LAYERLEVEL" val="1_1_1"/>
  <p:tag name="KSO_WM_TAG_VERSION" val="3.0"/>
  <p:tag name="KSO_WM_DIAGRAM_MAX_ITEMCNT" val="6"/>
  <p:tag name="KSO_WM_DIAGRAM_MIN_ITEMCNT" val="2"/>
  <p:tag name="KSO_WM_DIAGRAM_VIRTUALLY_FRAME" val="{&quot;height&quot;:495.75,&quot;left&quot;:39.2,&quot;top&quot;:29.45,&quot;width&quot;:864.7223622047244}"/>
  <p:tag name="KSO_WM_DIAGRAM_COLOR_MATCH_VALUE" val="{&quot;shape&quot;:{&quot;fill&quot;:{&quot;gradient&quot;:[{&quot;brightness&quot;:-0.25,&quot;colorType&quot;:1,&quot;foreColorIndex&quot;:6,&quot;pos&quot;:0,&quot;transparency&quot;:0},{&quot;brightness&quot;:-0.10000000149011612,&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916.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57_1*l_h_i*1_1_2"/>
  <p:tag name="KSO_WM_TEMPLATE_CATEGORY" val="diagram"/>
  <p:tag name="KSO_WM_TEMPLATE_INDEX" val="20231057"/>
  <p:tag name="KSO_WM_UNIT_LAYERLEVEL" val="1_1_1"/>
  <p:tag name="KSO_WM_TAG_VERSION" val="3.0"/>
  <p:tag name="KSO_WM_DIAGRAM_MAX_ITEMCNT" val="6"/>
  <p:tag name="KSO_WM_DIAGRAM_MIN_ITEMCNT" val="2"/>
  <p:tag name="KSO_WM_DIAGRAM_VIRTUALLY_FRAME" val="{&quot;height&quot;:495.75,&quot;left&quot;:39.2,&quot;top&quot;:29.45,&quot;width&quot;:864.7223622047244}"/>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Lst>
</file>

<file path=ppt/tags/tag917.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057_1*l_h_i*1_1_1"/>
  <p:tag name="KSO_WM_TEMPLATE_CATEGORY" val="diagram"/>
  <p:tag name="KSO_WM_TEMPLATE_INDEX" val="20231057"/>
  <p:tag name="KSO_WM_UNIT_LAYERLEVEL" val="1_1_1"/>
  <p:tag name="KSO_WM_TAG_VERSION" val="3.0"/>
  <p:tag name="KSO_WM_DIAGRAM_MAX_ITEMCNT" val="6"/>
  <p:tag name="KSO_WM_DIAGRAM_MIN_ITEMCNT" val="2"/>
  <p:tag name="KSO_WM_DIAGRAM_VIRTUALLY_FRAME" val="{&quot;height&quot;:495.75,&quot;left&quot;:39.2,&quot;top&quot;:29.45,&quot;width&quot;:864.7223622047244}"/>
  <p:tag name="KSO_WM_DIAGRAM_COLOR_MATCH_VALUE" val="{&quot;shape&quot;:{&quot;fill&quot;:{&quot;gradient&quot;:[{&quot;brightness&quot;:0.25,&quot;colorType&quot;:1,&quot;foreColorIndex&quot;:5,&quot;pos&quot;:0,&quot;transparency&quot;:0},{&quot;brightness&quot;:0.15000000596046448,&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918.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57_1*l_h_i*1_2_2"/>
  <p:tag name="KSO_WM_TEMPLATE_CATEGORY" val="diagram"/>
  <p:tag name="KSO_WM_TEMPLATE_INDEX" val="20231057"/>
  <p:tag name="KSO_WM_UNIT_LAYERLEVEL" val="1_1_1"/>
  <p:tag name="KSO_WM_TAG_VERSION" val="3.0"/>
  <p:tag name="KSO_WM_DIAGRAM_MAX_ITEMCNT" val="6"/>
  <p:tag name="KSO_WM_DIAGRAM_MIN_ITEMCNT" val="2"/>
  <p:tag name="KSO_WM_DIAGRAM_VIRTUALLY_FRAME" val="{&quot;height&quot;:495.75,&quot;left&quot;:39.2,&quot;top&quot;:29.45,&quot;width&quot;:864.7223622047244}"/>
  <p:tag name="KSO_WM_DIAGRAM_COLOR_MATCH_VALUE" val="{&quot;shape&quot;:{&quot;fill&quot;:{&quot;type&quot;:0},&quot;glow&quot;:{&quot;colorType&quot;:0},&quot;line&quot;:{&quot;solidLine&quot;:{&quot;brightness&quot;:0.4000000059604645,&quot;colorType&quot;:1,&quot;foreColorIndex&quot;:6,&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6"/>
</p:tagLst>
</file>

<file path=ppt/tags/tag919.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057_1*l_h_i*1_2_1"/>
  <p:tag name="KSO_WM_TEMPLATE_CATEGORY" val="diagram"/>
  <p:tag name="KSO_WM_TEMPLATE_INDEX" val="20231057"/>
  <p:tag name="KSO_WM_UNIT_LAYERLEVEL" val="1_1_1"/>
  <p:tag name="KSO_WM_TAG_VERSION" val="3.0"/>
  <p:tag name="KSO_WM_DIAGRAM_MAX_ITEMCNT" val="6"/>
  <p:tag name="KSO_WM_DIAGRAM_MIN_ITEMCNT" val="2"/>
  <p:tag name="KSO_WM_DIAGRAM_VIRTUALLY_FRAME" val="{&quot;height&quot;:495.75,&quot;left&quot;:39.2,&quot;top&quot;:29.45,&quot;width&quot;:864.7223622047244}"/>
  <p:tag name="KSO_WM_DIAGRAM_COLOR_MATCH_VALUE" val="{&quot;shape&quot;:{&quot;fill&quot;:{&quot;gradient&quot;:[{&quot;brightness&quot;:0.25,&quot;colorType&quot;:1,&quot;foreColorIndex&quot;:6,&quot;pos&quot;:0,&quot;transparency&quot;:0},{&quot;brightness&quot;:0.15000000596046448,&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92.xml><?xml version="1.0" encoding="utf-8"?>
<p:tagLst xmlns:p="http://schemas.openxmlformats.org/presentationml/2006/main">
  <p:tag name="KSO_WM_BEAUTIFY_FLAG" val="#wm#"/>
  <p:tag name="KSO_WM_TAG_VERSION" val="1.0"/>
  <p:tag name="KSO_WM_TEMPLATE_CATEGORY" val="custom"/>
  <p:tag name="KSO_WM_TEMPLATE_INDEX" val="20204402"/>
</p:tagLst>
</file>

<file path=ppt/tags/tag92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1057_1*l_h_f*1_1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495.75,&quot;left&quot;:39.2,&quot;top&quot;:29.45,&quot;width&quot;:864.72236220472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2"/>
  <p:tag name="KSO_WM_UNIT_PRESET_TEXT" val="单击此处输入你的智能图形项正文，文字是您思想的提炼"/>
  <p:tag name="KSO_WM_UNIT_TEXT_FILL_FORE_SCHEMECOLOR_INDEX" val="1"/>
  <p:tag name="KSO_WM_UNIT_TEXT_FILL_TYPE" val="1"/>
</p:tagLst>
</file>

<file path=ppt/tags/tag9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1057_1*l_h_f*1_2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495.75,&quot;left&quot;:39.2,&quot;top&quot;:29.45,&quot;width&quot;:864.72236220472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Lst>
</file>

<file path=ppt/tags/tag92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057_1*l_h_a*1_2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495.75,&quot;left&quot;:39.2,&quot;top&quot;:29.45,&quot;width&quot;:864.7223622047244}"/>
  <p:tag name="KSO_WM_DIAGRAM_COLOR_MATCH_VALUE" val="{&quot;shape&quot;:{&quot;fill&quot;:{&quot;gradient&quot;:[{&quot;brightness&quot;:0.30000001192092896,&quot;colorType&quot;:1,&quot;foreColorIndex&quot;:6,&quot;pos&quot;:0.800000011920929,&quot;transparency&quot;:0},{&quot;brightness&quot;:0,&quot;colorType&quot;:1,&quot;foreColorIndex&quot;:6,&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Lst>
</file>

<file path=ppt/tags/tag92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1057_1*l_h_a*1_1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VALUE" val="26"/>
  <p:tag name="KSO_WM_DIAGRAM_MAX_ITEMCNT" val="6"/>
  <p:tag name="KSO_WM_DIAGRAM_MIN_ITEMCNT" val="2"/>
  <p:tag name="KSO_WM_DIAGRAM_VIRTUALLY_FRAME" val="{&quot;height&quot;:495.75,&quot;left&quot;:39.2,&quot;top&quot;:29.45,&quot;width&quot;:864.7223622047244}"/>
  <p:tag name="KSO_WM_DIAGRAM_COLOR_MATCH_VALUE" val="{&quot;shape&quot;:{&quot;fill&quot;:{&quot;gradient&quot;:[{&quot;brightness&quot;:0.30000001192092896,&quot;colorType&quot;:1,&quot;foreColorIndex&quot;:5,&quot;pos&quot;:0.800000011920929,&quot;transparency&quot;:0},{&quot;brightness&quot;:0,&quot;colorType&quot;:1,&quot;foreColorIndex&quot;:5,&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Lst>
</file>

<file path=ppt/tags/tag924.xml><?xml version="1.0" encoding="utf-8"?>
<p:tagLst xmlns:p="http://schemas.openxmlformats.org/presentationml/2006/main">
  <p:tag name="KSO_WM_SLIDE_ID" val="diagram20231057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diagram"/>
  <p:tag name="KSO_WM_TEMPLATE_INDEX" val="20231057"/>
  <p:tag name="KSO_WM_SLIDE_TYPE" val="text"/>
  <p:tag name="KSO_WM_SLIDE_SUBTYPE" val="diag"/>
  <p:tag name="KSO_WM_SLIDE_SIZE" val="856.017*153.45"/>
  <p:tag name="KSO_WM_SLIDE_POSITION" val="47.9055*217.75"/>
  <p:tag name="KSO_WM_SLIDE_LAYOUT" val="a_l"/>
  <p:tag name="KSO_WM_SLIDE_LAYOUT_CNT" val="1_1"/>
  <p:tag name="KSO_WM_SPECIAL_SOURCE" val="bdnull"/>
  <p:tag name="KSO_WM_DIAGRAM_GROUP_CODE" val="l1-1"/>
  <p:tag name="KSO_WM_SLIDE_DIAGTYPE" val="l"/>
</p:tagLst>
</file>

<file path=ppt/tags/tag925.xml><?xml version="1.0" encoding="utf-8"?>
<p:tagLst xmlns:p="http://schemas.openxmlformats.org/presentationml/2006/main">
  <p:tag name="KSO_WM_SLIDE_ID" val="custom2023348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488"/>
  <p:tag name="KSO_WM_SLIDE_TYPE" val="sectionTitle"/>
  <p:tag name="KSO_WM_SLIDE_SUBTYPE" val="pureTxt"/>
  <p:tag name="KSO_WM_SLIDE_LAYOUT" val="a_e"/>
  <p:tag name="KSO_WM_SLIDE_LAYOUT_CNT" val="1_1"/>
</p:tagLst>
</file>

<file path=ppt/tags/tag92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4328"/>
  <p:tag name="KSO_WM_UNIT_ID" val="custom20204328_7*e*1"/>
</p:tagLst>
</file>

<file path=ppt/tags/tag9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1"/>
  <p:tag name="KSO_WM_TEMPLATE_CATEGORY" val="custom"/>
  <p:tag name="KSO_WM_TEMPLATE_INDEX" val="20204328"/>
  <p:tag name="KSO_WM_UNIT_ID" val="custom20204328_7*i*1"/>
</p:tagLst>
</file>

<file path=ppt/tags/tag9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2"/>
  <p:tag name="KSO_WM_TEMPLATE_CATEGORY" val="custom"/>
  <p:tag name="KSO_WM_TEMPLATE_INDEX" val="20204328"/>
  <p:tag name="KSO_WM_UNIT_ID" val="custom20204328_7*i*2"/>
</p:tagLst>
</file>

<file path=ppt/tags/tag9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3"/>
  <p:tag name="KSO_WM_TEMPLATE_CATEGORY" val="custom"/>
  <p:tag name="KSO_WM_TEMPLATE_INDEX" val="20204328"/>
  <p:tag name="KSO_WM_UNIT_ID" val="custom20204328_7*i*3"/>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328"/>
  <p:tag name="KSO_WM_UNIT_ID" val="custom20204328_7*a*1"/>
  <p:tag name="KSO_WM_UNIT_ISNUMDGMTITLE" val="0"/>
</p:tagLst>
</file>

<file path=ppt/tags/tag931.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328"/>
  <p:tag name="KSO_WM_SLIDE_ID" val="custom20204328_7"/>
</p:tagLst>
</file>

<file path=ppt/tags/tag9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1234_1*i*4"/>
  <p:tag name="KSO_WM_TEMPLATE_CATEGORY" val="custom"/>
  <p:tag name="KSO_WM_TEMPLATE_INDEX" val="20231234"/>
  <p:tag name="KSO_WM_UNIT_LAYERLEVEL" val="1"/>
  <p:tag name="KSO_WM_TAG_VERSION" val="3.0"/>
  <p:tag name="KSO_WM_BEAUTIFY_FLAG" val="#wm#"/>
</p:tagLst>
</file>

<file path=ppt/tags/tag9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custom20231234_1*f*2"/>
  <p:tag name="KSO_WM_TEMPLATE_CATEGORY" val="custom"/>
  <p:tag name="KSO_WM_TEMPLATE_INDEX" val="20231234"/>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输入你的正文，文字是您思想的提炼请尽量言简意赅的阐述观点。单击此处输入你的正文"/>
</p:tagLst>
</file>

<file path=ppt/tags/tag9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1234_1*i*5"/>
  <p:tag name="KSO_WM_TEMPLATE_CATEGORY" val="custom"/>
  <p:tag name="KSO_WM_TEMPLATE_INDEX" val="20231234"/>
  <p:tag name="KSO_WM_UNIT_LAYERLEVEL" val="1"/>
  <p:tag name="KSO_WM_TAG_VERSION" val="3.0"/>
  <p:tag name="KSO_WM_BEAUTIFY_FLAG" val="#wm#"/>
</p:tagLst>
</file>

<file path=ppt/tags/tag935.xml><?xml version="1.0" encoding="utf-8"?>
<p:tagLst xmlns:p="http://schemas.openxmlformats.org/presentationml/2006/main">
  <p:tag name="KSO_WM_BEAUTIFY_FLAG" val="#wm#"/>
  <p:tag name="KSO_WM_TEMPLATE_CATEGORY" val="custom"/>
  <p:tag name="KSO_WM_TEMPLATE_INDEX" val="20231234"/>
  <p:tag name="KSO_WM_SPECIAL_SOURCE" val="bdnull"/>
  <p:tag name="KSO_WM_SLIDE_ID" val="custom20231234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98*338"/>
  <p:tag name="KSO_WM_SLIDE_POSITION" val="83*104"/>
  <p:tag name="KSO_WM_TAG_VERSION" val="3.0"/>
  <p:tag name="KSO_WM_SLIDE_LAYOUT" val="a_d_f"/>
  <p:tag name="KSO_WM_SLIDE_LAYOUT_CNT" val="1_1_2"/>
</p:tagLst>
</file>

<file path=ppt/tags/tag93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custom20231237_1*b*1"/>
  <p:tag name="KSO_WM_TEMPLATE_CATEGORY" val="custom"/>
  <p:tag name="KSO_WM_TEMPLATE_INDEX" val="20231237"/>
  <p:tag name="KSO_WM_UNIT_LAYERLEVEL" val="1"/>
  <p:tag name="KSO_WM_TAG_VERSION" val="3.0"/>
  <p:tag name="KSO_WM_BEAUTIFY_FLAG" val="#wm#"/>
  <p:tag name="KSO_WM_UNIT_PRESET_TEXT" val="单击此处编辑副标题"/>
</p:tagLst>
</file>

<file path=ppt/tags/tag9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237_1*i*1"/>
  <p:tag name="KSO_WM_TEMPLATE_CATEGORY" val="custom"/>
  <p:tag name="KSO_WM_TEMPLATE_INDEX" val="20231237"/>
  <p:tag name="KSO_WM_UNIT_LAYERLEVEL" val="1"/>
  <p:tag name="KSO_WM_TAG_VERSION" val="3.0"/>
</p:tagLst>
</file>

<file path=ppt/tags/tag9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237_1*i*2"/>
  <p:tag name="KSO_WM_TEMPLATE_CATEGORY" val="custom"/>
  <p:tag name="KSO_WM_TEMPLATE_INDEX" val="20231237"/>
  <p:tag name="KSO_WM_UNIT_LAYERLEVEL" val="1"/>
  <p:tag name="KSO_WM_TAG_VERSION" val="3.0"/>
</p:tagLst>
</file>

<file path=ppt/tags/tag9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1237_1*i*3"/>
  <p:tag name="KSO_WM_TEMPLATE_CATEGORY" val="custom"/>
  <p:tag name="KSO_WM_TEMPLATE_INDEX" val="20231237"/>
  <p:tag name="KSO_WM_UNIT_LAYERLEVEL" val="1"/>
  <p:tag name="KSO_WM_TAG_VERSION" val="3.0"/>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1237_1*i*4"/>
  <p:tag name="KSO_WM_TEMPLATE_CATEGORY" val="custom"/>
  <p:tag name="KSO_WM_TEMPLATE_INDEX" val="20231237"/>
  <p:tag name="KSO_WM_UNIT_LAYERLEVEL" val="1"/>
  <p:tag name="KSO_WM_TAG_VERSION" val="3.0"/>
</p:tagLst>
</file>

<file path=ppt/tags/tag9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1237_1*i*5"/>
  <p:tag name="KSO_WM_TEMPLATE_CATEGORY" val="custom"/>
  <p:tag name="KSO_WM_TEMPLATE_INDEX" val="20231237"/>
  <p:tag name="KSO_WM_UNIT_LAYERLEVEL" val="1"/>
  <p:tag name="KSO_WM_TAG_VERSION" val="3.0"/>
</p:tagLst>
</file>

<file path=ppt/tags/tag9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1237_1*i*6"/>
  <p:tag name="KSO_WM_TEMPLATE_CATEGORY" val="custom"/>
  <p:tag name="KSO_WM_TEMPLATE_INDEX" val="20231237"/>
  <p:tag name="KSO_WM_UNIT_LAYERLEVEL" val="1"/>
  <p:tag name="KSO_WM_TAG_VERSION" val="3.0"/>
</p:tagLst>
</file>

<file path=ppt/tags/tag943.xml><?xml version="1.0" encoding="utf-8"?>
<p:tagLst xmlns:p="http://schemas.openxmlformats.org/presentationml/2006/main">
  <p:tag name="KSO_WM_SLIDE_ID" val="custom2023123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7"/>
  <p:tag name="KSO_WM_SLIDE_TYPE" val="text"/>
  <p:tag name="KSO_WM_SLIDE_SUBTYPE" val="picTxt"/>
  <p:tag name="KSO_WM_SLIDE_SIZE" val="362.9*63.45"/>
  <p:tag name="KSO_WM_SLIDE_POSITION" val="477.7*317.6"/>
  <p:tag name="KSO_WM_SLIDE_LAYOUT" val="a_b_d_h"/>
  <p:tag name="KSO_WM_SLIDE_LAYOUT_CNT" val="1_1_2_1"/>
  <p:tag name="KSO_WM_SPECIAL_SOURCE" val="bdnull"/>
</p:tagLst>
</file>

<file path=ppt/tags/tag944.xml><?xml version="1.0" encoding="utf-8"?>
<p:tagLst xmlns:p="http://schemas.openxmlformats.org/presentationml/2006/main">
  <p:tag name="KSO_WM_BEAUTIFY_FLAG" val="#wm#"/>
  <p:tag name="KSO_WM_TEMPLATE_CATEGORY" val="custom"/>
  <p:tag name="KSO_WM_TEMPLATE_INDEX" val="20231237"/>
</p:tagLst>
</file>

<file path=ppt/tags/tag945.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l_h_a"/>
  <p:tag name="KSO_WM_UNIT_INDEX" val="1_1_1"/>
  <p:tag name="KSO_WM_UNIT_ID" val="custom20204402_9*l_h_a*1_1_1"/>
  <p:tag name="KSO_WM_TEMPLATE_CATEGORY" val="custom"/>
  <p:tag name="KSO_WM_TEMPLATE_INDEX" val="20204402"/>
  <p:tag name="KSO_WM_UNIT_LAYERLEVEL" val="1_1_1"/>
  <p:tag name="KSO_WM_TAG_VERSION" val="1.0"/>
  <p:tag name="KSO_WM_BEAUTIFY_FLAG" val="#wm#"/>
  <p:tag name="KSO_WM_UNIT_PRESET_TEXT" val="单击此处添加小标题"/>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34.00795275590554,&quot;left&quot;:47.95551181102362,&quot;top&quot;:160.23889763779528,&quot;width&quot;:863.7884251968504}"/>
</p:tagLst>
</file>

<file path=ppt/tags/tag946.xml><?xml version="1.0" encoding="utf-8"?>
<p:tagLst xmlns:p="http://schemas.openxmlformats.org/presentationml/2006/main">
  <p:tag name="KSO_WM_UNIT_BLOCK" val="0"/>
  <p:tag name="KSO_WM_UNIT_IS_LAYOUT_DIAGRAM"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04402_9*l_h_i*1_1_1"/>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 name="KSO_WM_DIAGRAM_VIRTUALLY_FRAME" val="{&quot;height&quot;:334.00795275590554,&quot;left&quot;:47.95551181102362,&quot;top&quot;:160.23889763779528,&quot;width&quot;:863.7884251968504}"/>
</p:tagLst>
</file>

<file path=ppt/tags/tag947.xml><?xml version="1.0" encoding="utf-8"?>
<p:tagLst xmlns:p="http://schemas.openxmlformats.org/presentationml/2006/main">
  <p:tag name="KSO_WM_UNIT_BLOCK" val="0"/>
  <p:tag name="KSO_WM_UNIT_IS_LAYOUT_DIAGRAM" val="1"/>
  <p:tag name="KSO_WM_UNIT_HIGHLIGHT" val="0"/>
  <p:tag name="KSO_WM_UNIT_COMPATIBLE" val="0"/>
  <p:tag name="KSO_WM_UNIT_DIAGRAM_ISNUMVISUAL" val="0"/>
  <p:tag name="KSO_WM_UNIT_DIAGRAM_ISREFERUNIT" val="0"/>
  <p:tag name="KSO_WM_DIAGRAM_GROUP_CODE" val="l1-2"/>
  <p:tag name="KSO_WM_UNIT_TYPE" val="l_z"/>
  <p:tag name="KSO_WM_UNIT_INDEX" val="1_1"/>
  <p:tag name="KSO_WM_UNIT_ID" val="custom20204402_9*l_z*1_1"/>
  <p:tag name="KSO_WM_TEMPLATE_CATEGORY" val="custom"/>
  <p:tag name="KSO_WM_TEMPLATE_INDEX" val="20204402"/>
  <p:tag name="KSO_WM_UNIT_LAYERLEVEL" val="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334.00795275590554,&quot;left&quot;:47.95551181102362,&quot;top&quot;:160.23889763779528,&quot;width&quot;:863.7884251968504}"/>
</p:tagLst>
</file>

<file path=ppt/tags/tag948.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l_h_a"/>
  <p:tag name="KSO_WM_UNIT_INDEX" val="1_2_1"/>
  <p:tag name="KSO_WM_UNIT_ID" val="custom20204402_9*l_h_a*1_2_1"/>
  <p:tag name="KSO_WM_TEMPLATE_CATEGORY" val="custom"/>
  <p:tag name="KSO_WM_TEMPLATE_INDEX" val="20204402"/>
  <p:tag name="KSO_WM_UNIT_LAYERLEVEL" val="1_1_1"/>
  <p:tag name="KSO_WM_TAG_VERSION" val="1.0"/>
  <p:tag name="KSO_WM_BEAUTIFY_FLAG" val="#wm#"/>
  <p:tag name="KSO_WM_UNIT_PRESET_TEXT" val="单击此处添加小标题"/>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34.00795275590554,&quot;left&quot;:47.95551181102362,&quot;top&quot;:160.23889763779528,&quot;width&quot;:863.7884251968504}"/>
</p:tagLst>
</file>

<file path=ppt/tags/tag949.xml><?xml version="1.0" encoding="utf-8"?>
<p:tagLst xmlns:p="http://schemas.openxmlformats.org/presentationml/2006/main">
  <p:tag name="KSO_WM_UNIT_BLOCK" val="0"/>
  <p:tag name="KSO_WM_UNIT_IS_LAYOUT_DIAGRAM"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04402_9*l_h_i*1_2_1"/>
  <p:tag name="KSO_WM_TEMPLATE_CATEGORY" val="custom"/>
  <p:tag name="KSO_WM_TEMPLATE_INDEX" val="2020440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
  <p:tag name="KSO_WM_UNIT_USESOURCEFORMAT_APPLY" val="1"/>
  <p:tag name="KSO_WM_DIAGRAM_VIRTUALLY_FRAME" val="{&quot;height&quot;:334.00795275590554,&quot;left&quot;:47.95551181102362,&quot;top&quot;:160.23889763779528,&quot;width&quot;:863.7884251968504}"/>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a*1"/>
  <p:tag name="KSO_WM_TEMPLATE_CATEGORY" val="diagram"/>
  <p:tag name="KSO_WM_TEMPLATE_INDEX" val="20231731"/>
  <p:tag name="KSO_WM_UNIT_LAYERLEVEL" val="1"/>
  <p:tag name="KSO_WM_TAG_VERSION" val="3.0"/>
  <p:tag name="KSO_WM_BEAUTIFY_FLAG" val="#wm#"/>
  <p:tag name="KSO_WM_UNIT_ISCONTENTSTITLE" val="0"/>
  <p:tag name="KSO_WM_UNIT_ISNUMDGMTITLE" val="0"/>
  <p:tag name="KSO_WM_UNIT_NOCLEAR" val="0"/>
  <p:tag name="KSO_WM_UNIT_TYPE" val="a"/>
  <p:tag name="KSO_WM_UNIT_INDEX" val="1"/>
  <p:tag name="KSO_WM_UNIT_VALUE" val="30"/>
  <p:tag name="KSO_WM_DIAGRAM_GROUP_CODE" val="l1-1"/>
  <p:tag name="KSO_WM_UNIT_PRESET_TEXT" val="单击此处添加标题"/>
  <p:tag name="KSO_WM_UNIT_TEXT_FILL_FORE_SCHEMECOLOR_INDEX" val="5"/>
  <p:tag name="KSO_WM_UNIT_TEXT_FILL_TYPE" val="1"/>
  <p:tag name="KSO_WM_UNIT_USESOURCEFORMAT_APPLY" val="1"/>
</p:tagLst>
</file>

<file path=ppt/tags/tag951.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SLIDE_ID" val="custom20204402_9"/>
  <p:tag name="KSO_WM_TEMPLATE_SUBCATEGORY" val="0"/>
  <p:tag name="KSO_WM_TEMPLATE_MASTER_TYPE" val="0"/>
  <p:tag name="KSO_WM_TEMPLATE_COLOR_TYPE" val="1"/>
  <p:tag name="KSO_WM_SLIDE_TYPE" val="text"/>
  <p:tag name="KSO_WM_SLIDE_SUBTYPE" val="diag"/>
  <p:tag name="KSO_WM_SLIDE_ITEM_CNT" val="2"/>
  <p:tag name="KSO_WM_SLIDE_INDEX" val="9"/>
  <p:tag name="KSO_WM_SLIDE_SIZE" val="863.788*333.647"/>
  <p:tag name="KSO_WM_SLIDE_POSITION" val="47.9555*160.6"/>
  <p:tag name="KSO_WM_DIAGRAM_GROUP_CODE" val="l1-2"/>
  <p:tag name="KSO_WM_SLIDE_DIAGTYPE" val="l"/>
  <p:tag name="KSO_WM_TAG_VERSION" val="1.0"/>
  <p:tag name="KSO_WM_BEAUTIFY_FLAG" val="#wm#"/>
  <p:tag name="KSO_WM_TEMPLATE_CATEGORY" val="custom"/>
  <p:tag name="KSO_WM_TEMPLATE_INDEX" val="20204402"/>
  <p:tag name="KSO_WM_SLIDE_LAYOUT" val="a_l"/>
  <p:tag name="KSO_WM_SLIDE_LAYOUT_CNT" val="1_1"/>
</p:tagLst>
</file>

<file path=ppt/tags/tag9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a*1"/>
  <p:tag name="KSO_WM_TEMPLATE_CATEGORY" val="diagram"/>
  <p:tag name="KSO_WM_TEMPLATE_INDEX" val="20231731"/>
  <p:tag name="KSO_WM_UNIT_LAYERLEVEL" val="1"/>
  <p:tag name="KSO_WM_TAG_VERSION" val="3.0"/>
  <p:tag name="KSO_WM_BEAUTIFY_FLAG" val="#wm#"/>
  <p:tag name="KSO_WM_UNIT_ISCONTENTSTITLE" val="0"/>
  <p:tag name="KSO_WM_UNIT_ISNUMDGMTITLE" val="0"/>
  <p:tag name="KSO_WM_UNIT_NOCLEAR" val="0"/>
  <p:tag name="KSO_WM_UNIT_TYPE" val="a"/>
  <p:tag name="KSO_WM_UNIT_INDEX" val="1"/>
  <p:tag name="KSO_WM_UNIT_VALUE" val="30"/>
  <p:tag name="KSO_WM_DIAGRAM_GROUP_CODE" val="l1-1"/>
  <p:tag name="KSO_WM_UNIT_PRESET_TEXT" val="单击此处添加标题"/>
  <p:tag name="KSO_WM_UNIT_TEXT_FILL_FORE_SCHEMECOLOR_INDEX" val="5"/>
  <p:tag name="KSO_WM_UNIT_TEXT_FILL_TYPE" val="1"/>
  <p:tag name="KSO_WM_UNIT_USESOURCEFORMAT_APPLY" val="1"/>
</p:tagLst>
</file>

<file path=ppt/tags/tag9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i*1_1"/>
  <p:tag name="KSO_WM_TEMPLATE_CATEGORY" val="diagram"/>
  <p:tag name="KSO_WM_TEMPLATE_INDEX" val="20231731"/>
  <p:tag name="KSO_WM_UNIT_LAYERLEVEL" val="1_1"/>
  <p:tag name="KSO_WM_TAG_VERSION" val="3.0"/>
  <p:tag name="KSO_WM_BEAUTIFY_FLAG" val="#wm#"/>
  <p:tag name="KSO_WM_DIAGRAM_GROUP_CODE" val="l1-1"/>
  <p:tag name="KSO_WM_UNIT_TYPE" val="l_i"/>
  <p:tag name="KSO_WM_UNIT_INDEX" val="1_1"/>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gradient&quot;:[{&quot;brightness&quot;:0,&quot;colorType&quot;:1,&quot;foreColorIndex&quot;:5,&quot;pos&quot;:0,&quot;transparency&quot;:0.8500000238418579},{&quot;brightness&quot;:0,&quot;colorType&quot;:1,&quot;foreColorIndex&quot;:5,&quot;pos&quot;:1,&quot;transparency&quot;:1}],&quot;type&quot;:3},&quot;glow&quot;:{&quot;colorType&quot;:0},&quot;line&quot;:{&quot;gradient&quot;:[{&quot;brightness&quot;:0,&quot;colorType&quot;:1,&quot;foreColorIndex&quot;:5,&quot;pos&quot;:0,&quot;transparency&quot;:0},{&quot;brightness&quot;:0,&quot;colorType&quot;:1,&quot;foreColorIndex&quot;:5,&quot;pos&quot;:0.8700000047683716,&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_1_BRIGHTNESS" val="0"/>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87"/>
  <p:tag name="KSO_WM_UNIT_LINE_FORE_SCHEMECOLOR_INDEX_2_TRANS" val="1"/>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 name="KSO_WM_UNIT_USESOURCEFORMAT_APPLY" val="1"/>
</p:tagLst>
</file>

<file path=ppt/tags/tag9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i*1_15"/>
  <p:tag name="KSO_WM_TEMPLATE_CATEGORY" val="diagram"/>
  <p:tag name="KSO_WM_TEMPLATE_INDEX" val="20231731"/>
  <p:tag name="KSO_WM_UNIT_LAYERLEVEL" val="1_1"/>
  <p:tag name="KSO_WM_TAG_VERSION" val="3.0"/>
  <p:tag name="KSO_WM_BEAUTIFY_FLAG" val="#wm#"/>
  <p:tag name="KSO_WM_DIAGRAM_GROUP_CODE" val="l1-1"/>
  <p:tag name="KSO_WM_UNIT_TYPE" val="l_i"/>
  <p:tag name="KSO_WM_UNIT_INDEX" val="1_15"/>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9200000166893005,&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92"/>
  <p:tag name="KSO_WM_UNIT_LINE_FORE_SCHEMECOLOR_INDEX_2_TRANS" val="1"/>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 name="KSO_WM_UNIT_USESOURCEFORMAT_APPLY" val="1"/>
</p:tagLst>
</file>

<file path=ppt/tags/tag9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1_1"/>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ORE_SCHEMECOLOR_INDEX_BRIGHTNESS" val="0"/>
  <p:tag name="KSO_WM_UNIT_LINE_FILL_TYPE" val="2"/>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9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1_2"/>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95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31_4*l_h_f*1_1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
  <p:tag name="KSO_WM_UNIT_TEXT_FILL_FORE_SCHEMECOLOR_INDEX" val="1"/>
  <p:tag name="KSO_WM_UNIT_TEXT_FILL_TYPE" val="1"/>
  <p:tag name="KSO_WM_UNIT_USESOURCEFORMAT_APPLY" val="1"/>
</p:tagLst>
</file>

<file path=ppt/tags/tag9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1_3"/>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1"/>
  <p:tag name="KSO_WM_UNIT_LINE_FORE_SCHEMECOLOR_INDEX_2_TRANS" val="0"/>
  <p:tag name="KSO_WM_UNIT_LINE_GRADIENT_TYPE" val="0"/>
  <p:tag name="KSO_WM_UNIT_LINE_GRADIENT_ANGLE" val="270"/>
  <p:tag name="KSO_WM_UNIT_LINE_GRADIENT_Direction" val="6"/>
  <p:tag name="KSO_WM_UNIT_LINE_FILL_TYPE" val="5"/>
  <p:tag name="KSO_WM_UNIT_USESOURCEFORMAT_APPLY" val="1"/>
</p:tagLst>
</file>

<file path=ppt/tags/tag9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5_1"/>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5_1"/>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ORE_SCHEMECOLOR_INDEX_BRIGHTNESS" val="0"/>
  <p:tag name="KSO_WM_UNIT_LINE_FILL_TYPE" val="2"/>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5_2"/>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5_2"/>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96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1731_4*l_h_f*1_5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
  <p:tag name="KSO_WM_UNIT_TEXT_FILL_FORE_SCHEMECOLOR_INDEX" val="1"/>
  <p:tag name="KSO_WM_UNIT_TEXT_FILL_TYPE" val="1"/>
  <p:tag name="KSO_WM_UNIT_USESOURCEFORMAT_APPLY" val="1"/>
</p:tagLst>
</file>

<file path=ppt/tags/tag9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5_3"/>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5_3"/>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1"/>
  <p:tag name="KSO_WM_UNIT_LINE_FORE_SCHEMECOLOR_INDEX_2_TRANS" val="0"/>
  <p:tag name="KSO_WM_UNIT_LINE_GRADIENT_TYPE" val="0"/>
  <p:tag name="KSO_WM_UNIT_LINE_GRADIENT_ANGLE" val="270"/>
  <p:tag name="KSO_WM_UNIT_LINE_GRADIENT_Direction" val="6"/>
  <p:tag name="KSO_WM_UNIT_LINE_FILL_TYPE" val="5"/>
  <p:tag name="KSO_WM_UNIT_USESOURCEFORMAT_APPLY" val="1"/>
</p:tagLst>
</file>

<file path=ppt/tags/tag9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2_1"/>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ORE_SCHEMECOLOR_INDEX_BRIGHTNESS" val="0"/>
  <p:tag name="KSO_WM_UNIT_LINE_FILL_TYPE" val="2"/>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9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2_2"/>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96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31_4*l_h_f*1_2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
  <p:tag name="KSO_WM_UNIT_TEXT_FILL_FORE_SCHEMECOLOR_INDEX" val="1"/>
  <p:tag name="KSO_WM_UNIT_TEXT_FILL_TYPE" val="1"/>
  <p:tag name="KSO_WM_UNIT_USESOURCEFORMAT_APPLY" val="1"/>
</p:tagLst>
</file>

<file path=ppt/tags/tag9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2_3"/>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1"/>
  <p:tag name="KSO_WM_UNIT_LINE_FORE_SCHEMECOLOR_INDEX_2_TRANS" val="0"/>
  <p:tag name="KSO_WM_UNIT_LINE_GRADIENT_TYPE" val="0"/>
  <p:tag name="KSO_WM_UNIT_LINE_GRADIENT_ANGLE" val="270"/>
  <p:tag name="KSO_WM_UNIT_LINE_GRADIENT_Direction" val="6"/>
  <p:tag name="KSO_WM_UNIT_LINE_FILL_TYPE" val="5"/>
  <p:tag name="KSO_WM_UNIT_USESOURCEFORMAT_APPLY" val="1"/>
</p:tagLst>
</file>

<file path=ppt/tags/tag9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4_1"/>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ORE_SCHEMECOLOR_INDEX_BRIGHTNESS" val="0"/>
  <p:tag name="KSO_WM_UNIT_LINE_FILL_TYPE" val="2"/>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9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4_2"/>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96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731_4*l_h_f*1_4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
  <p:tag name="KSO_WM_UNIT_TEXT_FILL_FORE_SCHEMECOLOR_INDEX" val="1"/>
  <p:tag name="KSO_WM_UNIT_TEXT_FILL_TYPE" val="1"/>
  <p:tag name="KSO_WM_UNIT_USESOURCEFORMAT_APPLY"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4_3"/>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4_3"/>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1"/>
  <p:tag name="KSO_WM_UNIT_LINE_FORE_SCHEMECOLOR_INDEX_2_TRANS" val="0"/>
  <p:tag name="KSO_WM_UNIT_LINE_GRADIENT_TYPE" val="0"/>
  <p:tag name="KSO_WM_UNIT_LINE_GRADIENT_ANGLE" val="270"/>
  <p:tag name="KSO_WM_UNIT_LINE_GRADIENT_Direction" val="6"/>
  <p:tag name="KSO_WM_UNIT_LINE_FILL_TYPE" val="5"/>
  <p:tag name="KSO_WM_UNIT_USESOURCEFORMAT_APPLY" val="1"/>
</p:tagLst>
</file>

<file path=ppt/tags/tag9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3_1"/>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ORE_SCHEMECOLOR_INDEX_BRIGHTNESS" val="0"/>
  <p:tag name="KSO_WM_UNIT_LINE_FILL_TYPE" val="2"/>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9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3_2"/>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97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31_4*l_h_f*1_3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
  <p:tag name="KSO_WM_UNIT_TEXT_FILL_FORE_SCHEMECOLOR_INDEX" val="1"/>
  <p:tag name="KSO_WM_UNIT_TEXT_FILL_TYPE" val="1"/>
  <p:tag name="KSO_WM_UNIT_USESOURCEFORMAT_APPLY" val="1"/>
</p:tagLst>
</file>

<file path=ppt/tags/tag9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4*l_h_i*1_3_3"/>
  <p:tag name="KSO_WM_TEMPLATE_CATEGORY" val="diagram"/>
  <p:tag name="KSO_WM_TEMPLATE_INDEX" val="20231731"/>
  <p:tag name="KSO_WM_UNIT_LAYERLEVEL" val="1_1_1"/>
  <p:tag name="KSO_WM_TAG_VERSION" val="3.0"/>
  <p:tag name="KSO_WM_BEAUTIFY_FLAG" val="#wm#"/>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75.0532958984375,&quot;left&quot;:81.46551181102362,&quot;top&quot;:105.93004496416707,&quot;width&quot;:796.3689763779529}"/>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1"/>
  <p:tag name="KSO_WM_UNIT_LINE_FORE_SCHEMECOLOR_INDEX_2_TRANS" val="0"/>
  <p:tag name="KSO_WM_UNIT_LINE_GRADIENT_TYPE" val="0"/>
  <p:tag name="KSO_WM_UNIT_LINE_GRADIENT_ANGLE" val="270"/>
  <p:tag name="KSO_WM_UNIT_LINE_GRADIENT_Direction" val="6"/>
  <p:tag name="KSO_WM_UNIT_LINE_FILL_TYPE" val="5"/>
  <p:tag name="KSO_WM_UNIT_USESOURCEFORMAT_APPLY" val="1"/>
</p:tagLst>
</file>

<file path=ppt/tags/tag975.xml><?xml version="1.0" encoding="utf-8"?>
<p:tagLst xmlns:p="http://schemas.openxmlformats.org/presentationml/2006/main">
  <p:tag name="KSO_WM_SLIDE_ID" val="diagram20231731_5"/>
  <p:tag name="KSO_WM_TEMPLATE_SUBCATEGORY" val="0"/>
  <p:tag name="KSO_WM_TEMPLATE_MASTER_TYPE" val="0"/>
  <p:tag name="KSO_WM_TEMPLATE_COLOR_TYPE" val="0"/>
  <p:tag name="KSO_WM_SLIDE_ITEM_CNT" val="5"/>
  <p:tag name="KSO_WM_SLIDE_INDEX" val="5"/>
  <p:tag name="KSO_WM_TAG_VERSION" val="3.0"/>
  <p:tag name="KSO_WM_BEAUTIFY_FLAG" val="#wm#"/>
  <p:tag name="KSO_WM_TEMPLATE_CATEGORY" val="diagram"/>
  <p:tag name="KSO_WM_TEMPLATE_INDEX" val="20231731"/>
  <p:tag name="KSO_WM_SLIDE_TYPE" val="text"/>
  <p:tag name="KSO_WM_SLIDE_SUBTYPE" val="diag"/>
  <p:tag name="KSO_WM_SLIDE_SIZE" val="797.069*282.746"/>
  <p:tag name="KSO_WM_SLIDE_POSITION" val="81.4655*193.373"/>
  <p:tag name="KSO_WM_SLIDE_LAYOUT" val="a_l"/>
  <p:tag name="KSO_WM_SLIDE_LAYOUT_CNT" val="1_1"/>
  <p:tag name="KSO_WM_SPECIAL_SOURCE" val="bdnull"/>
  <p:tag name="KSO_WM_DIAGRAM_GROUP_CODE" val="l1-1"/>
  <p:tag name="KSO_WM_SLIDE_DIAGTYPE" val="l"/>
</p:tagLst>
</file>

<file path=ppt/tags/tag976.xml><?xml version="1.0" encoding="utf-8"?>
<p:tagLst xmlns:p="http://schemas.openxmlformats.org/presentationml/2006/main">
  <p:tag name="KSO_WM_BEAUTIFY_FLAG" val="#wm#"/>
  <p:tag name="KSO_WM_TEMPLATE_CATEGORY" val="diagram"/>
  <p:tag name="KSO_WM_TEMPLATE_INDEX" val="20231731"/>
</p:tagLst>
</file>

<file path=ppt/tags/tag9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1235_1*i*1"/>
  <p:tag name="KSO_WM_TEMPLATE_CATEGORY" val="custom"/>
  <p:tag name="KSO_WM_TEMPLATE_INDEX" val="20231235"/>
  <p:tag name="KSO_WM_UNIT_LAYERLEVEL" val="1"/>
  <p:tag name="KSO_WM_TAG_VERSION" val="3.0"/>
  <p:tag name="KSO_WM_BEAUTIFY_FLAG" val="#wm#"/>
</p:tagLst>
</file>

<file path=ppt/tags/tag97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235_1*f*1"/>
  <p:tag name="KSO_WM_TEMPLATE_CATEGORY" val="custom"/>
  <p:tag name="KSO_WM_TEMPLATE_INDEX" val="20231235"/>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输入你的正文,文字是您思想的提炼，请尽量言简意赅的阐述观点。单击此处输入你的正文。请尽量言简意赅的阐述观点。单击此处输入你的正文"/>
</p:tagLst>
</file>

<file path=ppt/tags/tag97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289-1"/>
  <p:tag name="KSO_WM_UNIT_TYPE" val="a"/>
  <p:tag name="KSO_WM_UNIT_INDEX" val="1"/>
  <p:tag name="KSO_WM_UNIT_ID" val="custom20231727_1*a*1"/>
  <p:tag name="KSO_WM_TEMPLATE_CATEGORY" val="custom"/>
  <p:tag name="KSO_WM_TEMPLATE_INDEX" val="20231727"/>
  <p:tag name="KSO_WM_UNIT_LAYERLEVEL" val="1"/>
  <p:tag name="KSO_WM_TAG_VERSION" val="3.0"/>
  <p:tag name="KSO_WM_BEAUTIFY_FLAG" val="#wm#"/>
  <p:tag name="KSO_WM_UNIT_VALUE" val="30"/>
  <p:tag name="KSO_WM_UNIT_PRESET_TEXT" val="单击此处添加标题"/>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80.xml><?xml version="1.0" encoding="utf-8"?>
<p:tagLst xmlns:p="http://schemas.openxmlformats.org/presentationml/2006/main">
  <p:tag name="KSO_WM_BEAUTIFY_FLAG" val="#wm#"/>
  <p:tag name="KSO_WM_TEMPLATE_CATEGORY" val="custom"/>
  <p:tag name="KSO_WM_TEMPLATE_INDEX" val="20231235"/>
  <p:tag name="KSO_WM_SPECIAL_SOURCE" val="bdnull"/>
  <p:tag name="KSO_WM_SLIDE_ID" val="custom20231235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22*359"/>
  <p:tag name="KSO_WM_SLIDE_POSITION" val="49*90"/>
  <p:tag name="KSO_WM_TAG_VERSION" val="3.0"/>
  <p:tag name="KSO_WM_SLIDE_LAYOUT" val="a_b_d_f"/>
  <p:tag name="KSO_WM_SLIDE_LAYOUT_CNT" val="1_1_1_2"/>
</p:tagLst>
</file>

<file path=ppt/tags/tag98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289-1"/>
  <p:tag name="KSO_WM_UNIT_TYPE" val="a"/>
  <p:tag name="KSO_WM_UNIT_INDEX" val="1"/>
  <p:tag name="KSO_WM_UNIT_ID" val="custom20231727_1*a*1"/>
  <p:tag name="KSO_WM_TEMPLATE_CATEGORY" val="custom"/>
  <p:tag name="KSO_WM_TEMPLATE_INDEX" val="20231727"/>
  <p:tag name="KSO_WM_UNIT_LAYERLEVEL" val="1"/>
  <p:tag name="KSO_WM_TAG_VERSION" val="3.0"/>
  <p:tag name="KSO_WM_BEAUTIFY_FLAG" val="#wm#"/>
  <p:tag name="KSO_WM_UNIT_VALUE" val="30"/>
  <p:tag name="KSO_WM_UNIT_PRESET_TEXT" val="单击此处添加标题"/>
</p:tagLst>
</file>

<file path=ppt/tags/tag982.xml><?xml version="1.0" encoding="utf-8"?>
<p:tagLst xmlns:p="http://schemas.openxmlformats.org/presentationml/2006/main">
  <p:tag name="KSO_WM_UNIT_VALUE" val="1903*1800"/>
  <p:tag name="KSO_WM_UNIT_HIGHLIGHT" val="0"/>
  <p:tag name="KSO_WM_UNIT_COMPATIBLE" val="0"/>
  <p:tag name="KSO_WM_UNIT_DIAGRAM_ISNUMVISUAL" val="0"/>
  <p:tag name="KSO_WM_UNIT_DIAGRAM_ISREFERUNIT" val="0"/>
  <p:tag name="KSO_WM_DIAGRAM_GROUP_CODE" val="l289-1"/>
  <p:tag name="KSO_WM_UNIT_TYPE" val="d"/>
  <p:tag name="KSO_WM_UNIT_INDEX" val="1"/>
  <p:tag name="KSO_WM_UNIT_ID" val="custom20231727_1*d*1"/>
  <p:tag name="KSO_WM_TEMPLATE_CATEGORY" val="custom"/>
  <p:tag name="KSO_WM_TEMPLATE_INDEX" val="20231727"/>
  <p:tag name="KSO_WM_UNIT_LAYERLEVEL" val="1"/>
  <p:tag name="KSO_WM_TAG_VERSION" val="3.0"/>
  <p:tag name="KSO_WM_BEAUTIFY_FLAG" val="#wm#"/>
</p:tagLst>
</file>

<file path=ppt/tags/tag9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289-1"/>
  <p:tag name="KSO_WM_UNIT_TYPE" val="i"/>
  <p:tag name="KSO_WM_UNIT_INDEX" val="1"/>
  <p:tag name="KSO_WM_UNIT_ID" val="custom20231727_1*i*1"/>
  <p:tag name="KSO_WM_TEMPLATE_CATEGORY" val="custom"/>
  <p:tag name="KSO_WM_TEMPLATE_INDEX" val="20231727"/>
  <p:tag name="KSO_WM_UNIT_LAYERLEVEL" val="1"/>
  <p:tag name="KSO_WM_TAG_VERSION" val="3.0"/>
  <p:tag name="KSO_WM_BEAUTIFY_FLAG" val="#wm#"/>
</p:tagLst>
</file>

<file path=ppt/tags/tag9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289-1"/>
  <p:tag name="KSO_WM_UNIT_TYPE" val="i"/>
  <p:tag name="KSO_WM_UNIT_INDEX" val="2"/>
  <p:tag name="KSO_WM_UNIT_ID" val="custom20231727_1*i*2"/>
  <p:tag name="KSO_WM_TEMPLATE_CATEGORY" val="custom"/>
  <p:tag name="KSO_WM_TEMPLATE_INDEX" val="20231727"/>
  <p:tag name="KSO_WM_UNIT_LAYERLEVEL" val="1"/>
  <p:tag name="KSO_WM_TAG_VERSION" val="3.0"/>
</p:tagLst>
</file>

<file path=ppt/tags/tag98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1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2"/>
  <p:tag name="KSO_WM_DIAGRAM_VIRTUALLY_FRAME" val="{&quot;height&quot;:444.1999938964844,&quot;left&quot;:51.55,&quot;top&quot;:84.2750030517578,&quot;width&quot;:369.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项标题"/>
  <p:tag name="KSO_WM_UNIT_ID" val="diagram20231712_2*l_h_a*1_1_1"/>
  <p:tag name="KSO_WM_UNIT_INDEX" val="1_1_1"/>
  <p:tag name="KSO_WM_DIAGRAM_GROUP_CODE" val="l1-1"/>
</p:tagLst>
</file>

<file path=ppt/tags/tag9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TEMPLATE_CATEGORY" val="diagram"/>
  <p:tag name="KSO_WM_TEMPLATE_INDEX" val="2023171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MAX_ITEMCNT" val="5"/>
  <p:tag name="KSO_WM_DIAGRAM_MIN_ITEMCNT" val="2"/>
  <p:tag name="KSO_WM_DIAGRAM_VIRTUALLY_FRAME" val="{&quot;height&quot;:444.1999938964844,&quot;left&quot;:51.55,&quot;top&quot;:84.2750030517578,&quot;width&quot;:369.6}"/>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01"/>
  <p:tag name="KSO_WM_UNIT_ID" val="diagram20231712_2*l_h_i*1_1_1"/>
  <p:tag name="KSO_WM_UNIT_INDEX" val="1_1_1"/>
  <p:tag name="KSO_WM_DIAGRAM_GROUP_CODE" val="l1-1"/>
</p:tagLst>
</file>

<file path=ppt/tags/tag9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TEMPLATE_CATEGORY" val="diagram"/>
  <p:tag name="KSO_WM_TEMPLATE_INDEX" val="2023171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MAX_ITEMCNT" val="5"/>
  <p:tag name="KSO_WM_DIAGRAM_MIN_ITEMCNT" val="2"/>
  <p:tag name="KSO_WM_DIAGRAM_VIRTUALLY_FRAME" val="{&quot;height&quot;:444.1999938964844,&quot;left&quot;:51.55,&quot;top&quot;:84.2750030517578,&quot;width&quot;:369.6}"/>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03"/>
  <p:tag name="KSO_WM_UNIT_ID" val="diagram20231712_2*l_h_i*1_3_1"/>
  <p:tag name="KSO_WM_UNIT_INDEX" val="1_3_1"/>
  <p:tag name="KSO_WM_DIAGRAM_GROUP_CODE" val="l1-1"/>
</p:tagLst>
</file>

<file path=ppt/tags/tag98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1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2"/>
  <p:tag name="KSO_WM_DIAGRAM_VIRTUALLY_FRAME" val="{&quot;height&quot;:444.1999938964844,&quot;left&quot;:51.55,&quot;top&quot;:84.2750030517578,&quot;width&quot;:369.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项标题"/>
  <p:tag name="KSO_WM_UNIT_ID" val="diagram20231712_2*l_h_a*1_3_1"/>
  <p:tag name="KSO_WM_UNIT_INDEX" val="1_3_1"/>
  <p:tag name="KSO_WM_DIAGRAM_GROUP_CODE" val="l1-1"/>
</p:tagLst>
</file>

<file path=ppt/tags/tag9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TEMPLATE_CATEGORY" val="diagram"/>
  <p:tag name="KSO_WM_TEMPLATE_INDEX" val="2023171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MAX_ITEMCNT" val="5"/>
  <p:tag name="KSO_WM_DIAGRAM_MIN_ITEMCNT" val="2"/>
  <p:tag name="KSO_WM_DIAGRAM_VIRTUALLY_FRAME" val="{&quot;height&quot;:444.1999938964844,&quot;left&quot;:51.55,&quot;top&quot;:84.2750030517578,&quot;width&quot;:369.6}"/>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02"/>
  <p:tag name="KSO_WM_UNIT_ID" val="diagram20231712_2*l_h_i*1_2_1"/>
  <p:tag name="KSO_WM_UNIT_INDEX" val="1_2_1"/>
  <p:tag name="KSO_WM_DIAGRAM_GROUP_CODE" val="l1-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9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1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2"/>
  <p:tag name="KSO_WM_DIAGRAM_VIRTUALLY_FRAME" val="{&quot;height&quot;:444.1999938964844,&quot;left&quot;:51.55,&quot;top&quot;:84.2750030517578,&quot;width&quot;:369.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项标题"/>
  <p:tag name="KSO_WM_UNIT_ID" val="diagram20231712_2*l_h_a*1_2_1"/>
  <p:tag name="KSO_WM_UNIT_INDEX" val="1_2_1"/>
  <p:tag name="KSO_WM_DIAGRAM_GROUP_CODE" val="l1-1"/>
</p:tagLst>
</file>

<file path=ppt/tags/tag9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TEMPLATE_CATEGORY" val="diagram"/>
  <p:tag name="KSO_WM_TEMPLATE_INDEX" val="2023171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MAX_ITEMCNT" val="5"/>
  <p:tag name="KSO_WM_DIAGRAM_MIN_ITEMCNT" val="2"/>
  <p:tag name="KSO_WM_DIAGRAM_VIRTUALLY_FRAME" val="{&quot;height&quot;:444.1999938964844,&quot;left&quot;:51.55,&quot;top&quot;:84.2750030517578,&quot;width&quot;:369.6}"/>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03"/>
  <p:tag name="KSO_WM_UNIT_ID" val="diagram20231712_2*l_h_i*1_3_1"/>
  <p:tag name="KSO_WM_UNIT_INDEX" val="1_3_1"/>
  <p:tag name="KSO_WM_DIAGRAM_GROUP_CODE" val="l1-1"/>
</p:tagLst>
</file>

<file path=ppt/tags/tag9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TEMPLATE_CATEGORY" val="diagram"/>
  <p:tag name="KSO_WM_TEMPLATE_INDEX" val="2023171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MAX_ITEMCNT" val="5"/>
  <p:tag name="KSO_WM_DIAGRAM_MIN_ITEMCNT" val="2"/>
  <p:tag name="KSO_WM_DIAGRAM_VIRTUALLY_FRAME" val="{&quot;height&quot;:444.1999938964844,&quot;left&quot;:51.55,&quot;top&quot;:84.2750030517578,&quot;width&quot;:369.6}"/>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03"/>
  <p:tag name="KSO_WM_UNIT_ID" val="diagram20231712_2*l_h_i*1_3_1"/>
  <p:tag name="KSO_WM_UNIT_INDEX" val="1_3_1"/>
  <p:tag name="KSO_WM_DIAGRAM_GROUP_CODE" val="l1-1"/>
</p:tagLst>
</file>

<file path=ppt/tags/tag99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12"/>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2"/>
  <p:tag name="KSO_WM_DIAGRAM_VIRTUALLY_FRAME" val="{&quot;height&quot;:444.1999938964844,&quot;left&quot;:51.55,&quot;top&quot;:84.2750030517578,&quot;width&quot;:369.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项标题"/>
  <p:tag name="KSO_WM_UNIT_ID" val="diagram20231712_2*l_h_a*1_3_1"/>
  <p:tag name="KSO_WM_UNIT_INDEX" val="1_3_1"/>
  <p:tag name="KSO_WM_DIAGRAM_GROUP_CODE" val="l1-1"/>
</p:tagLst>
</file>

<file path=ppt/tags/tag99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12"/>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2"/>
  <p:tag name="KSO_WM_DIAGRAM_VIRTUALLY_FRAME" val="{&quot;height&quot;:444.1999938964844,&quot;left&quot;:51.55,&quot;top&quot;:84.2750030517578,&quot;width&quot;:369.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项标题"/>
  <p:tag name="KSO_WM_UNIT_ID" val="diagram20231712_2*l_h_a*1_3_1"/>
  <p:tag name="KSO_WM_UNIT_INDEX" val="1_3_1"/>
  <p:tag name="KSO_WM_DIAGRAM_GROUP_CODE" val="l1-1"/>
</p:tagLst>
</file>

<file path=ppt/tags/tag995.xml><?xml version="1.0" encoding="utf-8"?>
<p:tagLst xmlns:p="http://schemas.openxmlformats.org/presentationml/2006/main">
  <p:tag name="KSO_WM_SLIDE_ID" val="custom20231727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1727"/>
  <p:tag name="KSO_WM_SLIDE_TYPE" val="text"/>
  <p:tag name="KSO_WM_SLIDE_SUBTYPE" val="picTxt"/>
  <p:tag name="KSO_WM_SLIDE_SIZE" val="362.75*317.05"/>
  <p:tag name="KSO_WM_SLIDE_POSITION" val="52.7*168.4"/>
  <p:tag name="KSO_WM_SLIDE_LAYOUT" val="a_d_l"/>
  <p:tag name="KSO_WM_SLIDE_LAYOUT_CNT" val="1_1_1"/>
  <p:tag name="KSO_WM_SPECIAL_SOURCE" val="bdnull"/>
  <p:tag name="KSO_WM_DIAGRAM_GROUP_CODE" val="l1-1"/>
  <p:tag name="KSO_WM_SLIDE_DIAGTYPE" val="l"/>
</p:tagLst>
</file>

<file path=ppt/tags/tag996.xml><?xml version="1.0" encoding="utf-8"?>
<p:tagLst xmlns:p="http://schemas.openxmlformats.org/presentationml/2006/main">
  <p:tag name="KSO_WM_UNIT_COLOR_SCHEME_SHAPE_ID" val="19"/>
  <p:tag name="KSO_WM_UNIT_COLOR_SCHEME_PARENT_PAGE" val="0_4"/>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TYPE" val="q_h_a"/>
  <p:tag name="KSO_WM_UNIT_INDEX" val="1_4_1"/>
  <p:tag name="KSO_WM_UNIT_ID" val="custom20204402_31*q_h_a*1_4_1"/>
  <p:tag name="KSO_WM_TEMPLATE_CATEGORY" val="custom"/>
  <p:tag name="KSO_WM_TEMPLATE_INDEX" val="20204402"/>
  <p:tag name="KSO_WM_UNIT_LAYERLEVEL" val="1_1_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353.07719556344927,&quot;left&quot;:47.95,&quot;top&quot;:93.46140221827534,&quot;width&quot;:864.1}"/>
</p:tagLst>
</file>

<file path=ppt/tags/tag997.xml><?xml version="1.0" encoding="utf-8"?>
<p:tagLst xmlns:p="http://schemas.openxmlformats.org/presentationml/2006/main">
  <p:tag name="KSO_WM_UNIT_COLOR_SCHEME_SHAPE_ID" val="25"/>
  <p:tag name="KSO_WM_UNIT_COLOR_SCHEME_PARENT_PAGE" val="0_4"/>
  <p:tag name="KSO_WM_UNIT_DECOLORIZATION" val="1"/>
  <p:tag name="KSO_WM_UNIT_HIGHLIGHT" val="0"/>
  <p:tag name="KSO_WM_UNIT_COMPATIBLE" val="0"/>
  <p:tag name="KSO_WM_UNIT_DIAGRAM_ISNUMVISUAL" val="0"/>
  <p:tag name="KSO_WM_UNIT_DIAGRAM_ISREFERUNIT" val="0"/>
  <p:tag name="KSO_WM_DIAGRAM_GROUP_CODE" val="q1-1"/>
  <p:tag name="KSO_WM_UNIT_TYPE" val="q_i"/>
  <p:tag name="KSO_WM_UNIT_INDEX" val="1_3"/>
  <p:tag name="KSO_WM_UNIT_ID" val="custom20204402_31*q_i*1_3"/>
  <p:tag name="KSO_WM_TEMPLATE_CATEGORY" val="custom"/>
  <p:tag name="KSO_WM_TEMPLATE_INDEX" val="20204402"/>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 name="KSO_WM_DIAGRAM_VIRTUALLY_FRAME" val="{&quot;height&quot;:353.07719556344927,&quot;left&quot;:47.95,&quot;top&quot;:93.46140221827534,&quot;width&quot;:864.1}"/>
</p:tagLst>
</file>

<file path=ppt/tags/tag998.xml><?xml version="1.0" encoding="utf-8"?>
<p:tagLst xmlns:p="http://schemas.openxmlformats.org/presentationml/2006/main">
  <p:tag name="KSO_WM_UNIT_COLOR_SCHEME_SHAPE_ID" val="48"/>
  <p:tag name="KSO_WM_UNIT_COLOR_SCHEME_PARENT_PAGE" val="0_4"/>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custom20204402_31*q_h_a*1_2_1"/>
  <p:tag name="KSO_WM_TEMPLATE_CATEGORY" val="custom"/>
  <p:tag name="KSO_WM_TEMPLATE_INDEX" val="20204402"/>
  <p:tag name="KSO_WM_UNIT_LAYERLEVEL" val="1_1_1"/>
  <p:tag name="KSO_WM_TAG_VERSION" val="1.0"/>
  <p:tag name="KSO_WM_BEAUTIFY_FLAG" val="#wm#"/>
  <p:tag name="KSO_WM_UNIT_ISNUMDGMTITLE" val="0"/>
  <p:tag name="KSO_WM_UNIT_TEXT_FILL_FORE_SCHEMECOLOR_INDEX_BRIGHTNESS" val="0"/>
  <p:tag name="KSO_WM_UNIT_TEXT_FILL_FORE_SCHEMECOLOR_INDEX" val="6"/>
  <p:tag name="KSO_WM_UNIT_TEXT_FILL_TYPE" val="1"/>
  <p:tag name="KSO_WM_UNIT_USESOURCEFORMAT_APPLY" val="1"/>
  <p:tag name="KSO_WM_DIAGRAM_VIRTUALLY_FRAME" val="{&quot;height&quot;:353.07719556344927,&quot;left&quot;:47.95,&quot;top&quot;:93.46140221827534,&quot;width&quot;:864.1}"/>
</p:tagLst>
</file>

<file path=ppt/tags/tag999.xml><?xml version="1.0" encoding="utf-8"?>
<p:tagLst xmlns:p="http://schemas.openxmlformats.org/presentationml/2006/main">
  <p:tag name="KSO_WM_UNIT_COLOR_SCHEME_SHAPE_ID" val="53"/>
  <p:tag name="KSO_WM_UNIT_COLOR_SCHEME_PARENT_PAGE" val="0_4"/>
  <p:tag name="KSO_WM_UNIT_DECOLORIZATION" val="1"/>
  <p:tag name="KSO_WM_UNIT_HIGHLIGHT" val="0"/>
  <p:tag name="KSO_WM_UNIT_COMPATIBLE" val="0"/>
  <p:tag name="KSO_WM_UNIT_DIAGRAM_ISNUMVISUAL" val="0"/>
  <p:tag name="KSO_WM_UNIT_DIAGRAM_ISREFERUNIT" val="0"/>
  <p:tag name="KSO_WM_DIAGRAM_GROUP_CODE" val="q1-1"/>
  <p:tag name="KSO_WM_UNIT_TYPE" val="q_i"/>
  <p:tag name="KSO_WM_UNIT_INDEX" val="1_2"/>
  <p:tag name="KSO_WM_UNIT_ID" val="custom20204402_31*q_i*1_2"/>
  <p:tag name="KSO_WM_TEMPLATE_CATEGORY" val="custom"/>
  <p:tag name="KSO_WM_TEMPLATE_INDEX" val="20204402"/>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 name="KSO_WM_DIAGRAM_VIRTUALLY_FRAME" val="{&quot;height&quot;:353.07719556344927,&quot;left&quot;:47.95,&quot;top&quot;:93.46140221827534,&quot;width&quot;:864.1}"/>
</p:tagLst>
</file>

<file path=ppt/theme/theme1.xml><?xml version="1.0" encoding="utf-8"?>
<a:theme xmlns:a="http://schemas.openxmlformats.org/drawingml/2006/main" name="1_Office 主题​​">
  <a:themeElements>
    <a:clrScheme name="Adjacency">
      <a:dk1>
        <a:srgbClr val="000000"/>
      </a:dk1>
      <a:lt1>
        <a:srgbClr val="FFFFFF"/>
      </a:lt1>
      <a:dk2>
        <a:srgbClr val="F0F0F0"/>
      </a:dk2>
      <a:lt2>
        <a:srgbClr val="FFFFFF"/>
      </a:lt2>
      <a:accent1>
        <a:srgbClr val="BB2B24"/>
      </a:accent1>
      <a:accent2>
        <a:srgbClr val="B04017"/>
      </a:accent2>
      <a:accent3>
        <a:srgbClr val="925C15"/>
      </a:accent3>
      <a:accent4>
        <a:srgbClr val="6C7B1F"/>
      </a:accent4>
      <a:accent5>
        <a:srgbClr val="459B3B"/>
      </a:accent5>
      <a:accent6>
        <a:srgbClr val="24B97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022501">
      <a:dk1>
        <a:sysClr val="windowText" lastClr="000000"/>
      </a:dk1>
      <a:lt1>
        <a:sysClr val="window" lastClr="FFFFFF"/>
      </a:lt1>
      <a:dk2>
        <a:srgbClr val="F2F2F2"/>
      </a:dk2>
      <a:lt2>
        <a:srgbClr val="FFFFFF"/>
      </a:lt2>
      <a:accent1>
        <a:srgbClr val="DA2D38"/>
      </a:accent1>
      <a:accent2>
        <a:srgbClr val="C12D58"/>
      </a:accent2>
      <a:accent3>
        <a:srgbClr val="A82D79"/>
      </a:accent3>
      <a:accent4>
        <a:srgbClr val="8E2D99"/>
      </a:accent4>
      <a:accent5>
        <a:srgbClr val="752DBA"/>
      </a:accent5>
      <a:accent6>
        <a:srgbClr val="5C2DD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20207618">
      <a:dk1>
        <a:sysClr val="windowText" lastClr="000000"/>
      </a:dk1>
      <a:lt1>
        <a:sysClr val="window" lastClr="FFFFFF"/>
      </a:lt1>
      <a:dk2>
        <a:srgbClr val="CA3030"/>
      </a:dk2>
      <a:lt2>
        <a:srgbClr val="FFFFFF"/>
      </a:lt2>
      <a:accent1>
        <a:srgbClr val="CA3030"/>
      </a:accent1>
      <a:accent2>
        <a:srgbClr val="D55146"/>
      </a:accent2>
      <a:accent3>
        <a:srgbClr val="DF735C"/>
      </a:accent3>
      <a:accent4>
        <a:srgbClr val="EA9471"/>
      </a:accent4>
      <a:accent5>
        <a:srgbClr val="F4B687"/>
      </a:accent5>
      <a:accent6>
        <a:srgbClr val="FFD79D"/>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71">
      <a:dk1>
        <a:srgbClr val="000000"/>
      </a:dk1>
      <a:lt1>
        <a:srgbClr val="FFFFFF"/>
      </a:lt1>
      <a:dk2>
        <a:srgbClr val="EFECEC"/>
      </a:dk2>
      <a:lt2>
        <a:srgbClr val="FDFCFC"/>
      </a:lt2>
      <a:accent1>
        <a:srgbClr val="D3A991"/>
      </a:accent1>
      <a:accent2>
        <a:srgbClr val="C5B09B"/>
      </a:accent2>
      <a:accent3>
        <a:srgbClr val="B0B19D"/>
      </a:accent3>
      <a:accent4>
        <a:srgbClr val="A5BBAC"/>
      </a:accent4>
      <a:accent5>
        <a:srgbClr val="88BEAF"/>
      </a:accent5>
      <a:accent6>
        <a:srgbClr val="9AD6CD"/>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自定义 153">
      <a:dk1>
        <a:sysClr val="windowText" lastClr="000000"/>
      </a:dk1>
      <a:lt1>
        <a:sysClr val="window" lastClr="FFFFFF"/>
      </a:lt1>
      <a:dk2>
        <a:srgbClr val="DE5B4D"/>
      </a:dk2>
      <a:lt2>
        <a:srgbClr val="FFFFFF"/>
      </a:lt2>
      <a:accent1>
        <a:srgbClr val="CA2A14"/>
      </a:accent1>
      <a:accent2>
        <a:srgbClr val="DF413C"/>
      </a:accent2>
      <a:accent3>
        <a:srgbClr val="DF0E25"/>
      </a:accent3>
      <a:accent4>
        <a:srgbClr val="E58450"/>
      </a:accent4>
      <a:accent5>
        <a:srgbClr val="F2B248"/>
      </a:accent5>
      <a:accent6>
        <a:srgbClr val="FFD63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
      <a:dk1>
        <a:srgbClr val="000000"/>
      </a:dk1>
      <a:lt1>
        <a:srgbClr val="FFFFFF"/>
      </a:lt1>
      <a:dk2>
        <a:srgbClr val="44546A"/>
      </a:dk2>
      <a:lt2>
        <a:srgbClr val="FEFEFE"/>
      </a:lt2>
      <a:accent1>
        <a:srgbClr val="4874CB"/>
      </a:accent1>
      <a:accent2>
        <a:srgbClr val="EE822F"/>
      </a:accent2>
      <a:accent3>
        <a:srgbClr val="F2BA02"/>
      </a:accent3>
      <a:accent4>
        <a:srgbClr val="75BD42"/>
      </a:accent4>
      <a:accent5>
        <a:srgbClr val="30C0B4"/>
      </a:accent5>
      <a:accent6>
        <a:srgbClr val="E54C5E"/>
      </a:accent6>
      <a:hlink>
        <a:srgbClr val="658BD5"/>
      </a:hlink>
      <a:folHlink>
        <a:srgbClr val="A16AA5"/>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2175</Words>
  <Application>WPS 演示</Application>
  <PresentationFormat>宽屏</PresentationFormat>
  <Paragraphs>249</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6</vt:i4>
      </vt:variant>
      <vt:variant>
        <vt:lpstr>幻灯片标题</vt:lpstr>
      </vt:variant>
      <vt:variant>
        <vt:i4>27</vt:i4>
      </vt:variant>
    </vt:vector>
  </HeadingPairs>
  <TitlesOfParts>
    <vt:vector size="46" baseType="lpstr">
      <vt:lpstr>Arial</vt:lpstr>
      <vt:lpstr>宋体</vt:lpstr>
      <vt:lpstr>Wingdings</vt:lpstr>
      <vt:lpstr>微软雅黑</vt:lpstr>
      <vt:lpstr>汉仪旗黑-85S</vt:lpstr>
      <vt:lpstr>黑体</vt:lpstr>
      <vt:lpstr>楷体</vt:lpstr>
      <vt:lpstr>汉仪尚巍手书W</vt:lpstr>
      <vt:lpstr>獅尾XD珍珠SC-Light</vt:lpstr>
      <vt:lpstr>Microsoft JhengHei UI</vt:lpstr>
      <vt:lpstr>Arial Unicode MS</vt:lpstr>
      <vt:lpstr>Calibri</vt:lpstr>
      <vt:lpstr>Wingdings</vt:lpstr>
      <vt:lpstr>1_Office 主题​​</vt:lpstr>
      <vt:lpstr>2_Office 主题​​</vt:lpstr>
      <vt:lpstr>3_Office 主题​​</vt:lpstr>
      <vt:lpstr>4_Office 主题​​</vt:lpstr>
      <vt:lpstr>5_Office 主题​​</vt:lpstr>
      <vt:lpstr>6_Office 主题​​</vt:lpstr>
      <vt:lpstr>PowerPoint 演示文稿</vt:lpstr>
      <vt:lpstr>PowerPoint 演示文稿</vt:lpstr>
      <vt:lpstr>《条例》修订历程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《条例》内容</vt:lpstr>
      <vt:lpstr>PowerPoint 演示文稿</vt:lpstr>
      <vt:lpstr>PowerPoint 演示文稿</vt:lpstr>
      <vt:lpstr>PowerPoint 演示文稿</vt:lpstr>
      <vt:lpstr>PowerPoint 演示文稿</vt:lpstr>
      <vt:lpstr>处分类型——党员</vt:lpstr>
      <vt:lpstr>PowerPoint 演示文稿</vt:lpstr>
      <vt:lpstr>PowerPoint 演示文稿</vt:lpstr>
      <vt:lpstr>从重或者加重处分的情形是：</vt:lpstr>
      <vt:lpstr>PowerPoint 演示文稿</vt:lpstr>
      <vt:lpstr>政治纪律</vt:lpstr>
      <vt:lpstr>PowerPoint 演示文稿</vt:lpstr>
      <vt:lpstr>廉洁纪律</vt:lpstr>
      <vt:lpstr>PowerPoint 演示文稿</vt:lpstr>
      <vt:lpstr>PowerPoint 演示文稿</vt:lpstr>
      <vt:lpstr>党员在日常生活和社会交往中应当遵守的个人行为，违反表现有:对生活奢靡、违反社会公德和家庭美德等  《条例》第一百五十条-第一百五十四条明确了对违反生活纪律行为的处分。  </vt:lpstr>
      <vt:lpstr>感谢您观看与支持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Loiseaubleu</cp:lastModifiedBy>
  <cp:revision>107</cp:revision>
  <dcterms:created xsi:type="dcterms:W3CDTF">2023-08-09T12:44:00Z</dcterms:created>
  <dcterms:modified xsi:type="dcterms:W3CDTF">2024-08-29T06:30:54Z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21E0677D31774AC6B723FE419F994C81_13</vt:lpwstr>
  </property>
  <property fmtid="{D5CDD505-2E9C-101B-9397-08002B2CF9AE}" pid="3" name="KSOProductBuildVer">
    <vt:lpwstr>2052-12.1.0.16929</vt:lpwstr>
  </property>
</Properties>
</file>